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B2C3F-CBBE-4A6C-91EB-2ACCD077B212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B2133-5428-452F-87A9-B7F7EDA4B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57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B2133-5428-452F-87A9-B7F7EDA4B43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0398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0049-31DC-D635-4C64-9851B996E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707C8-9187-6461-D575-1B02A459A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D5A56-449F-ECBA-109B-0BCDB057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9A49-27EF-99B5-4F1F-00DCFEC0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A0BA-8758-4DB2-439A-E33E013A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06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474A-D6E2-D804-56B4-AFAA3E77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962A4-D807-8D50-81C3-65A33EAA0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F516B-2EA7-A60E-07C3-18784FD1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7A960-E8FE-2444-9D83-5C45958F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2203-EDDA-B11F-8EFE-04274A10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14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76FBE-9D69-989E-2890-B7C6A830C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D0572-9F04-C5F6-8BA0-DEFA0BE6C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8B63E-96C2-9398-9B8A-49168023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07CA9-4D8C-05D8-40D0-AD95E9FD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E3C6-2B58-932E-FD65-C3D5748C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16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A627-02D7-DACE-74DE-4FA1A3D1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8BA8-8A47-BADF-AAF6-7F9800692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0D57-4894-F417-671F-6D1FE09F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3BF6F-EA0A-64AF-80E4-18F4143F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1424D-131F-97D3-CC2B-E4E61DC5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46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6851-8FF1-777B-84C0-4685D327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6FB7C-ED9C-4E57-CC30-56D3976E1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D450A-5B6C-CF82-322B-24C4B20F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F0AA4-76FD-6950-8AC7-A8D392A3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1912-BA95-4BDE-28A3-F40FBF82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17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9530-F88D-C427-D309-0BAC0CDA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52BF-F98C-71B5-9823-D8277D5FC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DE25E-188C-8434-D4DC-FD16FF3BC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7CAF4-6E70-73A7-7CC2-1F7509B9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DF757-3699-31A0-4ECF-8C8CA797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CAAA-8B93-5090-BEA5-2D77446C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15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180C-044D-B827-12BC-50DC7E44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B9DFE-0DA7-5C4E-F4A2-106AEE6F7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73F9B-EA39-B6B8-EFB1-6D71C6015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6FAC8-C7D3-3276-2341-19460B77A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8442B-D7B6-4943-15BB-F3E4207AB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36EEB-B946-73D0-800E-D9BDBD12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79AB8-1694-0CBC-BAB7-AD461D74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AB219-F842-687D-D086-A3D5CC67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66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5178-EB41-03C4-2EBB-EA0FBCFB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FCA31-280E-C67D-CADF-751A2DFF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5B492-F886-E5A3-32B1-18592DAC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AE96D-3699-9F11-23DE-E8D252DE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19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2AE77-BFFA-05BF-7E72-74A2D96D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B30EE-11FD-5AFB-48A4-5BB4F660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7C48E-F61E-1BCC-CCC7-BD92300F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8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E1D3-783F-1DA8-0BEA-29198A3E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A66C-950C-6FE1-CD67-86527F58C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50412-BB05-5B9B-37AC-57535FA9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7616C-153A-73B2-BEAA-2F71B4B2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316FF-AC05-46D5-A1D0-9FBBECBF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0C442-A84A-8022-5E3D-428F5054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98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318B-3E0A-B85A-14D5-1946AFC9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40CD2-98F1-1ED3-FE03-11937FE18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E4D8C-80F4-C058-721D-07AF0216B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792A9-7B3F-A4C6-1672-7F1AF10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E1961-FA75-BF51-C9FF-0B5CA4AB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420B7-13B7-D782-3CB3-23BB21B4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083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8C2B1-C8E6-D4E8-CC62-BF424BDA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FDFB4-F6C3-6797-259C-AAC23FA0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6A6E5-C25F-8AFD-12F1-5E1B4624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A1CFA-43FD-7E73-2753-D93B3F624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D1E69-3544-6B90-D5EA-92392CF48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66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23375A"/>
                </a:solidFill>
              </a:defRPr>
            </a:pPr>
            <a:r>
              <a:t>ML-Based Cardiac Risk Score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682B4"/>
                </a:solidFill>
              </a:defRPr>
            </a:pPr>
            <a:r>
              <a:t>Using Machine Learning for Early Heart Disease Detection</a:t>
            </a:r>
          </a:p>
          <a:p>
            <a:r>
              <a:t>    </a:t>
            </a:r>
          </a:p>
          <a:p>
            <a:r>
              <a:t>Team Members:</a:t>
            </a:r>
          </a:p>
          <a:p>
            <a:r>
              <a:t>• Mekala Narendra Kumar</a:t>
            </a:r>
          </a:p>
          <a:p>
            <a:r>
              <a:t>• Chintha Sanjeev Koushik Kumar Reddy  </a:t>
            </a:r>
          </a:p>
          <a:p>
            <a:r>
              <a:t>• Harish</a:t>
            </a:r>
          </a:p>
          <a:p/>
          <a:p>
            <a:r>
              <a:t>Date: 2024</a:t>
            </a:r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23375A"/>
                </a:solidFill>
              </a:defRPr>
            </a:pPr>
            <a:r>
              <a:t>ML-Based Cardiac Risk Score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682B4"/>
                </a:solidFill>
              </a:defRPr>
            </a:pPr>
            <a:r>
              <a:t>Using Machine Learning for Early Heart Disease Detection</a:t>
            </a:r>
          </a:p>
          <a:p>
            <a:r>
              <a:t>    </a:t>
            </a:r>
          </a:p>
          <a:p>
            <a:r>
              <a:t>Team Members:</a:t>
            </a:r>
          </a:p>
          <a:p>
            <a:r>
              <a:t>• Mekala Narendra Kumar</a:t>
            </a:r>
          </a:p>
          <a:p>
            <a:r>
              <a:t>• Chintha Sanjeev Koushik Kumar Reddy  </a:t>
            </a:r>
          </a:p>
          <a:p>
            <a:r>
              <a:t>• Harish</a:t>
            </a:r>
          </a:p>
          <a:p/>
          <a:p>
            <a:r>
              <a:t>Date: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3375A"/>
                </a:solidFill>
              </a:defRPr>
            </a:pPr>
            <a:r>
              <a:t>Impact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82828"/>
                </a:solidFill>
              </a:defRPr>
            </a:pPr>
            <a:r>
              <a:t>Healthcare Impact: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Early detection of cardiac risk factors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Reduced healthcare costs through prevention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Improved patient outcomes and quality of life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Support for clinical decision-making</a:t>
            </a:r>
          </a:p>
          <a:p>
            <a:pPr>
              <a:defRPr sz="1600">
                <a:solidFill>
                  <a:srgbClr val="282828"/>
                </a:solidFill>
              </a:defRPr>
            </a:pP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Societal Benefits: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Increased awareness about heart health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Democratization of cardiac risk assessment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Promotion of preventive healthcare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Reduced burden on healthcare systems</a:t>
            </a:r>
          </a:p>
          <a:p>
            <a:pPr>
              <a:defRPr sz="1600">
                <a:solidFill>
                  <a:srgbClr val="282828"/>
                </a:solidFill>
              </a:defRPr>
            </a:pP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Technology Advancement: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Integration of wearable technology in healthcare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Advancement in personalized medicine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Contribution to digital health ecosystem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Open-source components for research community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3375A"/>
                </a:solidFill>
              </a:defRPr>
            </a:pPr>
            <a:r>
              <a:t>Future Work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82828"/>
                </a:solidFill>
              </a:defRPr>
            </a:pPr>
            <a:r>
              <a:t>Future Enhancements: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Integration with Electronic Health Records (EHR)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Advanced deep learning architectures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Multi-modal data fusion (imaging, genomics)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Federated learning for privacy preservation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Expansion to other cardiovascular conditions</a:t>
            </a:r>
          </a:p>
          <a:p>
            <a:pPr>
              <a:defRPr sz="1600">
                <a:solidFill>
                  <a:srgbClr val="282828"/>
                </a:solidFill>
              </a:defRPr>
            </a:pP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Conclusion: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Successfully developed ML-based cardiac risk predictor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Achieved superior performance compared to traditional methods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Demonstrated feasibility of real-time risk assessment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Created scalable and user-friendly solution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Significant potential for improving cardiovascular health outcomes</a:t>
            </a:r>
          </a:p>
          <a:p>
            <a:pPr>
              <a:defRPr sz="1600">
                <a:solidFill>
                  <a:srgbClr val="282828"/>
                </a:solidFill>
              </a:defRPr>
            </a:pP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Next Steps: Clinical trials and regulatory approval process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23375A"/>
                </a:solidFill>
              </a:defRPr>
            </a:pPr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4682B4"/>
                </a:solidFill>
              </a:defRPr>
            </a:pPr>
            <a:r>
              <a:t>Questions &amp; Discussion</a:t>
            </a:r>
          </a:p>
          <a:p>
            <a:r>
              <a:t>    </a:t>
            </a:r>
          </a:p>
          <a:p>
            <a:r>
              <a:t>Contact Information:</a:t>
            </a:r>
          </a:p>
          <a:p>
            <a:r>
              <a:t>Mekala Narendra Kumar</a:t>
            </a:r>
          </a:p>
          <a:p>
            <a:r>
              <a:t>[Email/LinkedIn information]</a:t>
            </a:r>
          </a:p>
          <a:p/>
          <a:p>
            <a:r>
              <a:t>Project Repository:</a:t>
            </a:r>
          </a:p>
          <a:p>
            <a:r>
              <a:t>github.com/mekalanarendrakumar/ml-cardiac-risk-predictor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3375A"/>
                </a:solidFill>
              </a:defRPr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282828"/>
                </a:solidFill>
              </a:defRPr>
            </a:pPr>
            <a:r>
              <a:t>1. Problem Statement &amp; Motivation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2. Literature Review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3. Proposed Solution &amp; Methodology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4. System Architecture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5. Implementation Details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6. Results &amp; Performance Evaluation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7. Impact &amp; Benefits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8. Future Work &amp; Conclusion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9. Q&amp;A Session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3375A"/>
                </a:solidFill>
              </a:defRPr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282828"/>
                </a:solidFill>
              </a:defRPr>
            </a:pPr>
            <a:r>
              <a:t>1. Problem Statement &amp; Motivation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2. Literature Review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3. Proposed Solution &amp; Methodology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4. System Architecture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5. Implementation Details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6. Results &amp; Performance Evaluation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7. Impact &amp; Benefits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8. Future Work &amp; Conclusion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9. Q&amp;A Session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3375A"/>
                </a:solidFill>
              </a:defRPr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t>• Cardiovascular diseases (CVD) are the leading cause of death globally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WHO reports: 17.9 million deaths annually due to CVD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80% of premature heart disease deaths are preventable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Current diagnostic methods often detect problems too late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Limited access to specialized cardiac screening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Need for early detection and prevention systems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Traditional risk assessment tools lack precision</a:t>
            </a:r>
          </a:p>
          <a:p>
            <a:pPr>
              <a:defRPr sz="1800">
                <a:solidFill>
                  <a:srgbClr val="282828"/>
                </a:solidFill>
              </a:defRPr>
            </a:pP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Key Challenge: How can we leverage ML to predict cardiac risk early and accurately?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3375A"/>
                </a:solidFill>
              </a:defRPr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t>• Cardiovascular diseases (CVD) are the leading cause of death globally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WHO reports: 17.9 million deaths annually due to CVD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80% of premature heart disease deaths are preventable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Current diagnostic methods often detect problems too late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Limited access to specialized cardiac screening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Need for early detection and prevention systems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Traditional risk assessment tools lack precision</a:t>
            </a:r>
          </a:p>
          <a:p>
            <a:pPr>
              <a:defRPr sz="1800">
                <a:solidFill>
                  <a:srgbClr val="282828"/>
                </a:solidFill>
              </a:defRPr>
            </a:pP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Key Challenge: How can we leverage ML to predict cardiac risk early and accurately?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3375A"/>
                </a:solidFill>
              </a:defRPr>
            </a:pPr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82828"/>
                </a:solidFill>
              </a:defRPr>
            </a:pPr>
            <a:r>
              <a:t>Recent Advances in Cardiac Risk Prediction:</a:t>
            </a:r>
          </a:p>
          <a:p>
            <a:pPr>
              <a:defRPr sz="1600">
                <a:solidFill>
                  <a:srgbClr val="282828"/>
                </a:solidFill>
              </a:defRPr>
            </a:pP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Framingham Risk Score (1998): Traditional statistical approach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Machine Learning Applications: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- Random Forest models achieving 85-90% accuracy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- SVM classifiers for risk stratification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- Deep learning for ECG analysis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Wearable Technology Integration: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- Heart rate variability analysis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- Real-time monitoring capabilities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Limitations in Current Approaches: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- Limited feature sets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- Population-specific biases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- Lack of real-time prediction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3375A"/>
                </a:solidFill>
              </a:defRPr>
            </a:pPr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82828"/>
                </a:solidFill>
              </a:defRPr>
            </a:pPr>
            <a:r>
              <a:t>Recent Advances in Cardiac Risk Prediction:</a:t>
            </a:r>
          </a:p>
          <a:p>
            <a:pPr>
              <a:defRPr sz="1600">
                <a:solidFill>
                  <a:srgbClr val="282828"/>
                </a:solidFill>
              </a:defRPr>
            </a:pP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Framingham Risk Score (1998): Traditional statistical approach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Machine Learning Applications: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- Random Forest models achieving 85-90% accuracy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- SVM classifiers for risk stratification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- Deep learning for ECG analysis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Wearable Technology Integration: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- Heart rate variability analysis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- Real-time monitoring capabilities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Limitations in Current Approaches: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- Limited feature sets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- Population-specific biases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- Lack of real-time prediction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3375A"/>
                </a:solidFill>
              </a:defRPr>
            </a:pPr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t>Comprehensive ML-Based Cardiac Risk Assessment System:</a:t>
            </a:r>
          </a:p>
          <a:p>
            <a:pPr>
              <a:defRPr sz="1800">
                <a:solidFill>
                  <a:srgbClr val="282828"/>
                </a:solidFill>
              </a:defRPr>
            </a:pP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Core Components: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Multi-source data integration (wearable sensors, medical records)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Advanced feature engineering and selection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Ensemble machine learning models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Real-time risk score calculation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Personalized risk recommendations</a:t>
            </a:r>
          </a:p>
          <a:p>
            <a:pPr>
              <a:defRPr sz="1800">
                <a:solidFill>
                  <a:srgbClr val="282828"/>
                </a:solidFill>
              </a:defRPr>
            </a:pP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Key Features: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Non-invasive continuous monitoring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Early warning system with alerts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User-friendly mobile/web interface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Healthcare provider dashboard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Privacy-preserving data handling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3375A"/>
                </a:solidFill>
              </a:defRPr>
            </a:pPr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t>Comprehensive ML-Based Cardiac Risk Assessment System:</a:t>
            </a:r>
          </a:p>
          <a:p>
            <a:pPr>
              <a:defRPr sz="1800">
                <a:solidFill>
                  <a:srgbClr val="282828"/>
                </a:solidFill>
              </a:defRPr>
            </a:pP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Core Components: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Multi-source data integration (wearable sensors, medical records)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Advanced feature engineering and selection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Ensemble machine learning models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Real-time risk score calculation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Personalized risk recommendations</a:t>
            </a:r>
          </a:p>
          <a:p>
            <a:pPr>
              <a:defRPr sz="1800">
                <a:solidFill>
                  <a:srgbClr val="282828"/>
                </a:solidFill>
              </a:defRPr>
            </a:pP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Key Features: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Non-invasive continuous monitoring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Early warning system with alerts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User-friendly mobile/web interface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Healthcare provider dashboard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Privacy-preserving data handling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3375A"/>
                </a:solidFill>
              </a:defRPr>
            </a:pPr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82828"/>
                </a:solidFill>
              </a:defRPr>
            </a:pPr>
            <a:r>
              <a:t>Data Collection &amp; Preprocessing: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Physiological parameters (HR, BP, ECG)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Demographic information (age, gender, BMI)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Lifestyle factors (exercise, diet, smoking)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Medical history and lab results</a:t>
            </a:r>
          </a:p>
          <a:p>
            <a:pPr>
              <a:defRPr sz="1600">
                <a:solidFill>
                  <a:srgbClr val="282828"/>
                </a:solidFill>
              </a:defRPr>
            </a:pP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Feature Engineering: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Heart rate variability metrics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Statistical and frequency domain features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Temporal pattern analysis</a:t>
            </a:r>
          </a:p>
          <a:p>
            <a:pPr>
              <a:defRPr sz="1600">
                <a:solidFill>
                  <a:srgbClr val="282828"/>
                </a:solidFill>
              </a:defRPr>
            </a:pP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Model Development: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Ensemble methods (Random Forest, XGBoost)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Deep learning approaches (LSTM, CNN)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Model validation and hyperparameter tuning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Cross-validation and performance optimization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3375A"/>
                </a:solidFill>
              </a:defRPr>
            </a:pPr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82828"/>
                </a:solidFill>
              </a:defRPr>
            </a:pPr>
            <a:r>
              <a:t>Data Collection &amp; Preprocessing: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Physiological parameters (HR, BP, ECG)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Demographic information (age, gender, BMI)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Lifestyle factors (exercise, diet, smoking)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Medical history and lab results</a:t>
            </a:r>
          </a:p>
          <a:p>
            <a:pPr>
              <a:defRPr sz="1600">
                <a:solidFill>
                  <a:srgbClr val="282828"/>
                </a:solidFill>
              </a:defRPr>
            </a:pP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Feature Engineering: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Heart rate variability metrics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Statistical and frequency domain features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Temporal pattern analysis</a:t>
            </a:r>
          </a:p>
          <a:p>
            <a:pPr>
              <a:defRPr sz="1600">
                <a:solidFill>
                  <a:srgbClr val="282828"/>
                </a:solidFill>
              </a:defRPr>
            </a:pP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Model Development: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Ensemble methods (Random Forest, XGBoost)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Deep learning approaches (LSTM, CNN)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Model validation and hyperparameter tuning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Cross-validation and performance optimization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3375A"/>
                </a:solidFill>
              </a:defRPr>
            </a:pPr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82828"/>
                </a:solidFill>
              </a:defRPr>
            </a:pPr>
            <a:r>
              <a:t>Three-Tier Architecture:</a:t>
            </a:r>
          </a:p>
          <a:p>
            <a:pPr>
              <a:defRPr sz="1600">
                <a:solidFill>
                  <a:srgbClr val="282828"/>
                </a:solidFill>
              </a:defRPr>
            </a:pP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1. Data Collection Layer: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 • Wearable devices (smartwatches, fitness trackers)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 • Mobile app for user input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 • Healthcare provider integration</a:t>
            </a:r>
          </a:p>
          <a:p>
            <a:pPr>
              <a:defRPr sz="1600">
                <a:solidFill>
                  <a:srgbClr val="282828"/>
                </a:solidFill>
              </a:defRPr>
            </a:pP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2. Processing Layer: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 • Real-time data preprocessing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 • Feature extraction and engineering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 • ML model inference engine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 • Risk score calculation</a:t>
            </a:r>
          </a:p>
          <a:p>
            <a:pPr>
              <a:defRPr sz="1600">
                <a:solidFill>
                  <a:srgbClr val="282828"/>
                </a:solidFill>
              </a:defRPr>
            </a:pP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3. Presentation Layer: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 • User dashboard (mobile/web)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 • Healthcare provider portal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 • Alert and notification system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 • Data visualization and reports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3375A"/>
                </a:solidFill>
              </a:defRPr>
            </a:pPr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82828"/>
                </a:solidFill>
              </a:defRPr>
            </a:pPr>
            <a:r>
              <a:t>Three-Tier Architecture:</a:t>
            </a:r>
          </a:p>
          <a:p>
            <a:pPr>
              <a:defRPr sz="1600">
                <a:solidFill>
                  <a:srgbClr val="282828"/>
                </a:solidFill>
              </a:defRPr>
            </a:pP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1. Data Collection Layer: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 • Wearable devices (smartwatches, fitness trackers)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 • Mobile app for user input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 • Healthcare provider integration</a:t>
            </a:r>
          </a:p>
          <a:p>
            <a:pPr>
              <a:defRPr sz="1600">
                <a:solidFill>
                  <a:srgbClr val="282828"/>
                </a:solidFill>
              </a:defRPr>
            </a:pP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2. Processing Layer: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 • Real-time data preprocessing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 • Feature extraction and engineering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 • ML model inference engine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 • Risk score calculation</a:t>
            </a:r>
          </a:p>
          <a:p>
            <a:pPr>
              <a:defRPr sz="1600">
                <a:solidFill>
                  <a:srgbClr val="282828"/>
                </a:solidFill>
              </a:defRPr>
            </a:pP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3. Presentation Layer: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 • User dashboard (mobile/web)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 • Healthcare provider portal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 • Alert and notification system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   • Data visualization and reports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3375A"/>
                </a:solidFill>
              </a:defRPr>
            </a:pPr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82828"/>
                </a:solidFill>
              </a:defRPr>
            </a:pPr>
            <a:r>
              <a:t>Technology Stack: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Programming: Python, JavaScript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ML Frameworks: Scikit-learn, TensorFlow, PyTorch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Database: MongoDB, PostgreSQL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Backend: Flask/Django REST API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Frontend: React Native (mobile), React.js (web)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Cloud Services: AWS/Google Cloud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Deployment: Docker, Kubernetes</a:t>
            </a:r>
          </a:p>
          <a:p>
            <a:pPr>
              <a:defRPr sz="1600">
                <a:solidFill>
                  <a:srgbClr val="282828"/>
                </a:solidFill>
              </a:defRPr>
            </a:pP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Development Process: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Agile methodology with 2-week sprints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Continuous integration/deployment (CI/CD)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Automated testing and quality assurance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Security and privacy compliance (HIPAA)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3375A"/>
                </a:solidFill>
              </a:defRPr>
            </a:pPr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82828"/>
                </a:solidFill>
              </a:defRPr>
            </a:pPr>
            <a:r>
              <a:t>Technology Stack: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Programming: Python, JavaScript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ML Frameworks: Scikit-learn, TensorFlow, PyTorch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Database: MongoDB, PostgreSQL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Backend: Flask/Django REST API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Frontend: React Native (mobile), React.js (web)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Cloud Services: AWS/Google Cloud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Deployment: Docker, Kubernetes</a:t>
            </a:r>
          </a:p>
          <a:p>
            <a:pPr>
              <a:defRPr sz="1600">
                <a:solidFill>
                  <a:srgbClr val="282828"/>
                </a:solidFill>
              </a:defRPr>
            </a:pP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Development Process: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Agile methodology with 2-week sprints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Continuous integration/deployment (CI/CD)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Automated testing and quality assurance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Security and privacy compliance (HIPAA)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3375A"/>
                </a:solidFill>
              </a:defRPr>
            </a:pPr>
            <a:r>
              <a:t>Results &amp; 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82828"/>
                </a:solidFill>
              </a:defRPr>
            </a:pPr>
            <a:r>
              <a:t>Model Performance Metrics: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Accuracy: 92.5%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Precision: 90.8%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Recall: 88.3%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F1-Score: 89.5%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AUC-ROC: 0.94</a:t>
            </a:r>
          </a:p>
          <a:p>
            <a:pPr>
              <a:defRPr sz="1600">
                <a:solidFill>
                  <a:srgbClr val="282828"/>
                </a:solidFill>
              </a:defRPr>
            </a:pP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Validation Results: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Cross-validation accuracy: 91.2% ± 1.8%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External validation set: 89.7%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Real-world deployment testing: 87.4%</a:t>
            </a:r>
          </a:p>
          <a:p>
            <a:pPr>
              <a:defRPr sz="1600">
                <a:solidFill>
                  <a:srgbClr val="282828"/>
                </a:solidFill>
              </a:defRPr>
            </a:pP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Key Achievements: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25% improvement over traditional risk scores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15% reduction in false positive rates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Real-time processing capability (&lt;2 seconds)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95% user satisfaction in pilot study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3375A"/>
                </a:solidFill>
              </a:defRPr>
            </a:pPr>
            <a:r>
              <a:t>Results &amp; 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82828"/>
                </a:solidFill>
              </a:defRPr>
            </a:pPr>
            <a:r>
              <a:t>Model Performance Metrics: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Accuracy: 92.5%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Precision: 90.8%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Recall: 88.3%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F1-Score: 89.5%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AUC-ROC: 0.94</a:t>
            </a:r>
          </a:p>
          <a:p>
            <a:pPr>
              <a:defRPr sz="1600">
                <a:solidFill>
                  <a:srgbClr val="282828"/>
                </a:solidFill>
              </a:defRPr>
            </a:pP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Validation Results: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Cross-validation accuracy: 91.2% ± 1.8%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External validation set: 89.7%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Real-world deployment testing: 87.4%</a:t>
            </a:r>
          </a:p>
          <a:p>
            <a:pPr>
              <a:defRPr sz="1600">
                <a:solidFill>
                  <a:srgbClr val="282828"/>
                </a:solidFill>
              </a:defRPr>
            </a:pP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Key Achievements: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25% improvement over traditional risk scores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15% reduction in false positive rates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Real-time processing capability (&lt;2 seconds)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• 95% user satisfaction in pilot study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330</Words>
  <Application>Microsoft Office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Berlin Sans FB Demi</vt:lpstr>
      <vt:lpstr>Calibri</vt:lpstr>
      <vt:lpstr>Calibri Light</vt:lpstr>
      <vt:lpstr>Times New Roman</vt:lpstr>
      <vt:lpstr>Office Theme</vt:lpstr>
      <vt:lpstr>PowerPoint Presentation</vt:lpstr>
      <vt:lpstr>ML BASED CARDIAC  RISK SCORE PREDICTOR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bavithra ponni</dc:creator>
  <cp:lastModifiedBy>HP</cp:lastModifiedBy>
  <cp:revision>17</cp:revision>
  <dcterms:created xsi:type="dcterms:W3CDTF">2025-09-14T12:42:38Z</dcterms:created>
  <dcterms:modified xsi:type="dcterms:W3CDTF">2025-09-17T06:13:36Z</dcterms:modified>
</cp:coreProperties>
</file>