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65" r:id="rId3"/>
    <p:sldId id="266" r:id="rId4"/>
    <p:sldId id="262" r:id="rId5"/>
    <p:sldId id="269" r:id="rId6"/>
    <p:sldId id="260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BB2C3F-CBBE-4A6C-91EB-2ACCD077B212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8B2133-5428-452F-87A9-B7F7EDA4B4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57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8B2133-5428-452F-87A9-B7F7EDA4B437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03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0049-31DC-D635-4C64-9851B996E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0707C8-9187-6461-D575-1B02A459A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D5A56-449F-ECBA-109B-0BCDB0576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E9A49-27EF-99B5-4F1F-00DCFEC01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AA0BA-8758-4DB2-439A-E33E013A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0613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474A-D6E2-D804-56B4-AFAA3E77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962A4-D807-8D50-81C3-65A33EAA00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F516B-2EA7-A60E-07C3-18784FD1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7A960-E8FE-2444-9D83-5C45958F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62203-EDDA-B11F-8EFE-04274A10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4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76FBE-9D69-989E-2890-B7C6A830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D0572-9F04-C5F6-8BA0-DEFA0BE6C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8B63E-96C2-9398-9B8A-491680236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07CA9-4D8C-05D8-40D0-AD95E9FD8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2E3C6-2B58-932E-FD65-C3D5748C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163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A627-02D7-DACE-74DE-4FA1A3D11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78BA8-8A47-BADF-AAF6-7F9800692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C0D57-4894-F417-671F-6D1FE09FE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3BF6F-EA0A-64AF-80E4-18F4143FF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1424D-131F-97D3-CC2B-E4E61DC5C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69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6851-8FF1-777B-84C0-4685D3277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6FB7C-ED9C-4E57-CC30-56D3976E1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D450A-5B6C-CF82-322B-24C4B20F8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0AA4-76FD-6950-8AC7-A8D392A38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11912-BA95-4BDE-28A3-F40FBF828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717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9530-F88D-C427-D309-0BAC0CDA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252BF-F98C-71B5-9823-D8277D5FC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DE25E-188C-8434-D4DC-FD16FF3BC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7CAF4-6E70-73A7-7CC2-1F7509B9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DF757-3699-31A0-4ECF-8C8CA797E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CAAA-8B93-5090-BEA5-2D77446C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159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C180C-044D-B827-12BC-50DC7E449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B9DFE-0DA7-5C4E-F4A2-106AEE6F7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873F9B-EA39-B6B8-EFB1-6D71C6015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16FAC8-C7D3-3276-2341-19460B77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08442B-D7B6-4943-15BB-F3E4207AB6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236EEB-B946-73D0-800E-D9BDBD128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79AB8-1694-0CBC-BAB7-AD461D747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BAB219-F842-687D-D086-A3D5CC67B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664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5178-EB41-03C4-2EBB-EA0FBCFB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5FCA31-280E-C67D-CADF-751A2DFF4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5B492-F886-E5A3-32B1-18592DACC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AE96D-3699-9F11-23DE-E8D252DE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19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2AE77-BFFA-05BF-7E72-74A2D96D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0B30EE-11FD-5AFB-48A4-5BB4F660A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7C48E-F61E-1BCC-CCC7-BD92300FF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88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6E1D3-783F-1DA8-0BEA-29198A3E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6A66C-950C-6FE1-CD67-86527F58C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50412-BB05-5B9B-37AC-57535FA99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47616C-153A-73B2-BEAA-2F71B4B24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316FF-AC05-46D5-A1D0-9FBBECBF1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0C442-A84A-8022-5E3D-428F5054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982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9318B-3E0A-B85A-14D5-1946AFC9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E40CD2-98F1-1ED3-FE03-11937FE186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2E4D8C-80F4-C058-721D-07AF0216B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792A9-7B3F-A4C6-1672-7F1AF1090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E1961-FA75-BF51-C9FF-0B5CA4AB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420B7-13B7-D782-3CB3-23BB21B4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908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8C2B1-C8E6-D4E8-CC62-BF424BDA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AFDFB4-F6C3-6797-259C-AAC23FA0D8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6A6E5-C25F-8AFD-12F1-5E1B4624A5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7A28A-22C4-4B2D-89F7-7673F641E61D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A1CFA-43FD-7E73-2753-D93B3F6247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D1E69-3544-6B90-D5EA-92392CF48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E878F9-995D-4167-8E0B-88CBDD124C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664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935" y="452285"/>
            <a:ext cx="11002297" cy="2005780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dirty="0"/>
              <a:t>ML BASED CARDIAC  RISK SCORE PREDICTOR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D5AE-530F-1044-4D1B-A9E6AA0A13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29" y="3254478"/>
            <a:ext cx="8259097" cy="2812025"/>
          </a:xfrm>
          <a:gradFill>
            <a:gsLst>
              <a:gs pos="99000">
                <a:schemeClr val="accent4">
                  <a:lumMod val="20000"/>
                  <a:lumOff val="80000"/>
                </a:schemeClr>
              </a:gs>
              <a:gs pos="55000">
                <a:schemeClr val="accent6">
                  <a:lumMod val="20000"/>
                  <a:lumOff val="80000"/>
                </a:schemeClr>
              </a:gs>
              <a:gs pos="25000">
                <a:schemeClr val="accent6">
                  <a:lumMod val="40000"/>
                  <a:lumOff val="60000"/>
                </a:schemeClr>
              </a:gs>
              <a:gs pos="2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/>
          <a:lstStyle/>
          <a:p>
            <a:r>
              <a:rPr lang="en-US" dirty="0"/>
              <a:t>SUBMITTED BY</a:t>
            </a:r>
          </a:p>
          <a:p>
            <a:r>
              <a:rPr lang="en-US" dirty="0"/>
              <a:t>MEKALA NARENDRA KUMAR </a:t>
            </a:r>
          </a:p>
        </p:txBody>
      </p:sp>
    </p:spTree>
    <p:extLst>
      <p:ext uri="{BB962C8B-B14F-4D97-AF65-F5344CB8AC3E}">
        <p14:creationId xmlns:p14="http://schemas.microsoft.com/office/powerpoint/2010/main" val="1759490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923712" y="1973036"/>
            <a:ext cx="6096000" cy="372743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Arial Narrow" panose="020B0606020202030204" pitchFamily="34" charset="0"/>
              </a:rPr>
              <a:t>Cardiovascular diseases are a leading cause of death globally, often going undetected until serious events occur. This project aims to develop a machine learning-based system that uses data from wearable sensors to predict a user’s cardiac risk score in real time. By analyzing physiological signals like ECG and heart rate, the system will provide early warnings through a user-friendly dashboard, enabling timely intervention and remote monitoring.</a:t>
            </a:r>
            <a:endParaRPr lang="en-IN" sz="2000" dirty="0">
              <a:latin typeface="Arial Narrow" panose="020B060602020203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825623" y="177553"/>
            <a:ext cx="11174981" cy="1180730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2145" y="319596"/>
            <a:ext cx="12011486" cy="1038687"/>
          </a:xfrm>
        </p:spPr>
        <p:txBody>
          <a:bodyPr>
            <a:normAutofit/>
          </a:bodyPr>
          <a:lstStyle/>
          <a:p>
            <a:r>
              <a:rPr lang="en-US" b="1" dirty="0"/>
              <a:t>PROBLEM STATEMENT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659685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0221" y="1455939"/>
            <a:ext cx="9611557" cy="4210234"/>
          </a:xfrm>
        </p:spPr>
        <p:txBody>
          <a:bodyPr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latin typeface="Arial Narrow" panose="020B0606020202030204" pitchFamily="34" charset="0"/>
              </a:rPr>
              <a:t>We propose a machine learning-based system that analyzes physiological data from     wearable sensors to predict cardiac risk levels. The system collects real-time data such as ECG, heart rate, and activity, processes it to extract important features, and applies trained ML models to generate a personalized cardiac risk score. This score is displayed on an interactive dashboard, enabling both users and clinicians to monitor heart health, receive alerts, and take timely preventive actions.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639192" y="13316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SOLUTION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644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05" y="2530186"/>
            <a:ext cx="4344845" cy="3376188"/>
          </a:xfrm>
        </p:spPr>
      </p:pic>
      <p:sp>
        <p:nvSpPr>
          <p:cNvPr id="10" name="Rectangle 9"/>
          <p:cNvSpPr/>
          <p:nvPr/>
        </p:nvSpPr>
        <p:spPr>
          <a:xfrm>
            <a:off x="838199" y="1825625"/>
            <a:ext cx="4024745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Screenshot/Video of Outcome: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559292" y="14774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</a:t>
            </a:r>
            <a:endParaRPr lang="en-IN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l="24855" t="1" r="25703" b="-735"/>
          <a:stretch/>
        </p:blipFill>
        <p:spPr>
          <a:xfrm>
            <a:off x="6622743" y="2530186"/>
            <a:ext cx="4287913" cy="34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857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51248" y="1281618"/>
            <a:ext cx="9126244" cy="4650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Increases awareness about heart health and risk factors.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Encourages adoption of wearable technology for continuous health monitoring.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Facilitates large-scale health data collection for research and public health policy.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Helps reduce disparities in healthcare by providing affordable risk assessment tools.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Promotes mental well-being by reducing anxiety through continuous monitoring and reassurance.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Supports healthier aging by tracking cardiac health trends over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Enables personalized health recommendations based on individual risk profiles.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Enhances community health programs by integrating wearable data insights.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390617" y="74255"/>
            <a:ext cx="11176985" cy="1207363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6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ars.els-cdn.com/content/image/1-s2.0-S1746809423009527-gr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2809" y="1607449"/>
            <a:ext cx="6650182" cy="4662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EACCAF2-3249-8E7C-885A-CBEAE1A8D293}"/>
              </a:ext>
            </a:extLst>
          </p:cNvPr>
          <p:cNvSpPr txBox="1">
            <a:spLocks/>
          </p:cNvSpPr>
          <p:nvPr/>
        </p:nvSpPr>
        <p:spPr>
          <a:xfrm>
            <a:off x="469408" y="0"/>
            <a:ext cx="11176985" cy="84337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6">
                  <a:lumMod val="20000"/>
                  <a:lumOff val="80000"/>
                </a:schemeClr>
              </a:gs>
              <a:gs pos="83000">
                <a:schemeClr val="accent6">
                  <a:lumMod val="40000"/>
                  <a:lumOff val="60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BLOCK DIAGRAM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1267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1561" y="2383200"/>
            <a:ext cx="104490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9600" dirty="0">
                <a:solidFill>
                  <a:schemeClr val="accent1">
                    <a:lumMod val="75000"/>
                  </a:schemeClr>
                </a:solidFill>
                <a:latin typeface="Berlin Sans FB Demi" panose="020E0802020502020306" pitchFamily="34" charset="0"/>
              </a:rPr>
              <a:t>𝕋𝕙𝕒𝕟𝕜 𝕐𝕆𝕌</a:t>
            </a:r>
          </a:p>
        </p:txBody>
      </p:sp>
      <p:sp>
        <p:nvSpPr>
          <p:cNvPr id="3" name="AutoShape 2" descr="Image result for /THANK YOU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Image result for /THANK YOU"/>
          <p:cNvSpPr>
            <a:spLocks noChangeAspect="1" noChangeArrowheads="1"/>
          </p:cNvSpPr>
          <p:nvPr/>
        </p:nvSpPr>
        <p:spPr bwMode="auto">
          <a:xfrm>
            <a:off x="307974" y="7937"/>
            <a:ext cx="9333175" cy="9333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Image result for /THANK YOU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66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</TotalTime>
  <Words>267</Words>
  <Application>Microsoft Office PowerPoint</Application>
  <PresentationFormat>Widescreen</PresentationFormat>
  <Paragraphs>22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Narrow</vt:lpstr>
      <vt:lpstr>Berlin Sans FB Demi</vt:lpstr>
      <vt:lpstr>Calibri</vt:lpstr>
      <vt:lpstr>Calibri Light</vt:lpstr>
      <vt:lpstr>Office Theme</vt:lpstr>
      <vt:lpstr>ML BASED CARDIAC  RISK SCORE PREDICTOR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bavithra ponni</dc:creator>
  <cp:lastModifiedBy>M Narendrakumar</cp:lastModifiedBy>
  <cp:revision>18</cp:revision>
  <dcterms:created xsi:type="dcterms:W3CDTF">2025-09-14T12:42:38Z</dcterms:created>
  <dcterms:modified xsi:type="dcterms:W3CDTF">2025-09-20T13:58:40Z</dcterms:modified>
</cp:coreProperties>
</file>