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219456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0E20"/>
    <a:srgbClr val="DACFE7"/>
    <a:srgbClr val="A68AC4"/>
    <a:srgbClr val="644488"/>
    <a:srgbClr val="D4ECF8"/>
    <a:srgbClr val="99D2EF"/>
    <a:srgbClr val="B3DEF3"/>
    <a:srgbClr val="76C3EA"/>
    <a:srgbClr val="3FABE1"/>
    <a:srgbClr val="1D85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57" autoAdjust="0"/>
    <p:restoredTop sz="94660"/>
  </p:normalViewPr>
  <p:slideViewPr>
    <p:cSldViewPr snapToGrid="0">
      <p:cViewPr varScale="1">
        <p:scale>
          <a:sx n="41" d="100"/>
          <a:sy n="41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Kaufmann" userId="a229bad9d69cf330" providerId="LiveId" clId="{CC73ACDC-E42B-46C2-9036-65810C425194}"/>
    <pc:docChg chg="delSld">
      <pc:chgData name="Matthew Kaufmann" userId="a229bad9d69cf330" providerId="LiveId" clId="{CC73ACDC-E42B-46C2-9036-65810C425194}" dt="2023-05-20T21:06:20.779" v="0" actId="47"/>
      <pc:docMkLst>
        <pc:docMk/>
      </pc:docMkLst>
      <pc:sldChg chg="del">
        <pc:chgData name="Matthew Kaufmann" userId="a229bad9d69cf330" providerId="LiveId" clId="{CC73ACDC-E42B-46C2-9036-65810C425194}" dt="2023-05-20T21:06:20.779" v="0" actId="47"/>
        <pc:sldMkLst>
          <pc:docMk/>
          <pc:sldMk cId="1305753320" sldId="25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Percentage of cases voted to overturn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0204-44E9-B703-7605FCDE648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0204-44E9-B703-7605FCDE648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0204-44E9-B703-7605FCDE648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0204-44E9-B703-7605FCDE648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0204-44E9-B703-7605FCDE648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0204-44E9-B703-7605FCDE648F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0204-44E9-B703-7605FCDE648F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204-44E9-B703-7605FCDE648F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204-44E9-B703-7605FCDE648F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204-44E9-B703-7605FCDE648F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204-44E9-B703-7605FCDE648F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204-44E9-B703-7605FCDE648F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204-44E9-B703-7605FCDE648F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0204-44E9-B703-7605FCDE648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6"/>
                <c:pt idx="0">
                  <c:v>Ruth Bader Ginsburg</c:v>
                </c:pt>
                <c:pt idx="1">
                  <c:v>Clarence Thomas</c:v>
                </c:pt>
                <c:pt idx="2">
                  <c:v>Stephen G Breyer</c:v>
                </c:pt>
                <c:pt idx="3">
                  <c:v>Anthony M Kennedy</c:v>
                </c:pt>
                <c:pt idx="4">
                  <c:v>Antonin Scalia</c:v>
                </c:pt>
                <c:pt idx="5">
                  <c:v>John G Roberts Jr</c:v>
                </c:pt>
                <c:pt idx="6">
                  <c:v>Samuel A Alito Jr</c:v>
                </c:pt>
                <c:pt idx="7">
                  <c:v>John Paul Stevens</c:v>
                </c:pt>
                <c:pt idx="8">
                  <c:v>Sonia Sotomayor</c:v>
                </c:pt>
                <c:pt idx="9">
                  <c:v>David H Souter</c:v>
                </c:pt>
                <c:pt idx="10">
                  <c:v>Elena Kagan</c:v>
                </c:pt>
                <c:pt idx="11">
                  <c:v>Sandra Day Oconnor</c:v>
                </c:pt>
                <c:pt idx="12">
                  <c:v>William H Rehnquist</c:v>
                </c:pt>
                <c:pt idx="13">
                  <c:v>Neil Gorsuch</c:v>
                </c:pt>
                <c:pt idx="14">
                  <c:v>Brett M Kavanaugh</c:v>
                </c:pt>
                <c:pt idx="15">
                  <c:v>Overall overturn rate</c:v>
                </c:pt>
              </c:strCache>
            </c:strRef>
          </c:cat>
          <c:val>
            <c:numRef>
              <c:f>Sheet1!$B$2:$B$17</c:f>
              <c:numCache>
                <c:formatCode>0.00%</c:formatCode>
                <c:ptCount val="16"/>
                <c:pt idx="0">
                  <c:v>0.57830000000000004</c:v>
                </c:pt>
                <c:pt idx="1">
                  <c:v>0.58099999999999996</c:v>
                </c:pt>
                <c:pt idx="2">
                  <c:v>0.62009999999999998</c:v>
                </c:pt>
                <c:pt idx="3">
                  <c:v>0.6583</c:v>
                </c:pt>
                <c:pt idx="4">
                  <c:v>0.62680000000000002</c:v>
                </c:pt>
                <c:pt idx="5">
                  <c:v>0.64529999999999998</c:v>
                </c:pt>
                <c:pt idx="6">
                  <c:v>0.59430000000000005</c:v>
                </c:pt>
                <c:pt idx="7">
                  <c:v>0.56910000000000005</c:v>
                </c:pt>
                <c:pt idx="8">
                  <c:v>0.58189999999999997</c:v>
                </c:pt>
                <c:pt idx="9">
                  <c:v>0.60089999999999999</c:v>
                </c:pt>
                <c:pt idx="10">
                  <c:v>0.59670000000000001</c:v>
                </c:pt>
                <c:pt idx="11">
                  <c:v>0.69740000000000002</c:v>
                </c:pt>
                <c:pt idx="12">
                  <c:v>0.66210000000000002</c:v>
                </c:pt>
                <c:pt idx="13">
                  <c:v>0.59799999999999998</c:v>
                </c:pt>
                <c:pt idx="14">
                  <c:v>0.61539999999999995</c:v>
                </c:pt>
                <c:pt idx="15">
                  <c:v>0.65529999999999999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0204-44E9-B703-7605FCDE64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-27"/>
        <c:axId val="1207335727"/>
        <c:axId val="1207317839"/>
      </c:barChart>
      <c:catAx>
        <c:axId val="1207335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D9D9D9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7317839"/>
        <c:crosses val="autoZero"/>
        <c:auto val="1"/>
        <c:lblAlgn val="ctr"/>
        <c:lblOffset val="100"/>
        <c:noMultiLvlLbl val="0"/>
      </c:catAx>
      <c:valAx>
        <c:axId val="1207317839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solidFill>
              <a:srgbClr val="D9D9D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7335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cases</a:t>
            </a:r>
            <a:r>
              <a:rPr lang="en-US" baseline="0" dirty="0"/>
              <a:t> voted 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0204-44E9-B703-7605FCDE648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0204-44E9-B703-7605FCDE648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0204-44E9-B703-7605FCDE648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0204-44E9-B703-7605FCDE648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0204-44E9-B703-7605FCDE648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0204-44E9-B703-7605FCDE648F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0204-44E9-B703-7605FCDE648F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204-44E9-B703-7605FCDE648F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204-44E9-B703-7605FCDE648F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204-44E9-B703-7605FCDE648F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204-44E9-B703-7605FCDE648F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204-44E9-B703-7605FCDE648F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204-44E9-B703-7605FCDE648F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0204-44E9-B703-7605FCDE648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6"/>
                <c:pt idx="0">
                  <c:v>Ruth Bader Ginsburg</c:v>
                </c:pt>
                <c:pt idx="1">
                  <c:v>Clarence Thomas</c:v>
                </c:pt>
                <c:pt idx="2">
                  <c:v>Stephen G Breyer</c:v>
                </c:pt>
                <c:pt idx="3">
                  <c:v>Anthony M Kennedy</c:v>
                </c:pt>
                <c:pt idx="4">
                  <c:v>Antonin Scalia</c:v>
                </c:pt>
                <c:pt idx="5">
                  <c:v>John G Roberts Jr</c:v>
                </c:pt>
                <c:pt idx="6">
                  <c:v>Samuel A Alito Jr</c:v>
                </c:pt>
                <c:pt idx="7">
                  <c:v>John Paul Stevens</c:v>
                </c:pt>
                <c:pt idx="8">
                  <c:v>Sonia Sotomayor</c:v>
                </c:pt>
                <c:pt idx="9">
                  <c:v>David H Souter</c:v>
                </c:pt>
                <c:pt idx="10">
                  <c:v>Elena Kagan</c:v>
                </c:pt>
                <c:pt idx="11">
                  <c:v>Sandra Day Oconnor</c:v>
                </c:pt>
                <c:pt idx="12">
                  <c:v>William H Rehnquist</c:v>
                </c:pt>
                <c:pt idx="13">
                  <c:v>Neil Gorsuch</c:v>
                </c:pt>
                <c:pt idx="14">
                  <c:v>Brett M Kavanaugh</c:v>
                </c:pt>
                <c:pt idx="15">
                  <c:v>Total cases 2005-2019</c:v>
                </c:pt>
              </c:strCache>
            </c:strRef>
          </c:cat>
          <c:val>
            <c:numRef>
              <c:f>Sheet1!$B$2:$B$17</c:f>
              <c:numCache>
                <c:formatCode>#,###_);\(#,###\);\-_)</c:formatCode>
                <c:ptCount val="16"/>
                <c:pt idx="0">
                  <c:v>1390</c:v>
                </c:pt>
                <c:pt idx="1">
                  <c:v>1387</c:v>
                </c:pt>
                <c:pt idx="2">
                  <c:v>1376</c:v>
                </c:pt>
                <c:pt idx="3">
                  <c:v>1264</c:v>
                </c:pt>
                <c:pt idx="4">
                  <c:v>1090</c:v>
                </c:pt>
                <c:pt idx="5">
                  <c:v>1003</c:v>
                </c:pt>
                <c:pt idx="6">
                  <c:v>969</c:v>
                </c:pt>
                <c:pt idx="7">
                  <c:v>741</c:v>
                </c:pt>
                <c:pt idx="8">
                  <c:v>710</c:v>
                </c:pt>
                <c:pt idx="9">
                  <c:v>665</c:v>
                </c:pt>
                <c:pt idx="10">
                  <c:v>605</c:v>
                </c:pt>
                <c:pt idx="11">
                  <c:v>388</c:v>
                </c:pt>
                <c:pt idx="12">
                  <c:v>365</c:v>
                </c:pt>
                <c:pt idx="13">
                  <c:v>195</c:v>
                </c:pt>
                <c:pt idx="14">
                  <c:v>115</c:v>
                </c:pt>
                <c:pt idx="15">
                  <c:v>1407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0204-44E9-B703-7605FCDE64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-27"/>
        <c:axId val="1207335727"/>
        <c:axId val="1207317839"/>
      </c:barChart>
      <c:catAx>
        <c:axId val="1207335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D9D9D9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7317839"/>
        <c:crosses val="autoZero"/>
        <c:auto val="1"/>
        <c:lblAlgn val="ctr"/>
        <c:lblOffset val="100"/>
        <c:noMultiLvlLbl val="0"/>
      </c:catAx>
      <c:valAx>
        <c:axId val="1207317839"/>
        <c:scaling>
          <c:orientation val="minMax"/>
        </c:scaling>
        <c:delete val="0"/>
        <c:axPos val="l"/>
        <c:numFmt formatCode="#,###_);\(#,###\);\-_)" sourceLinked="1"/>
        <c:majorTickMark val="none"/>
        <c:minorTickMark val="none"/>
        <c:tickLblPos val="nextTo"/>
        <c:spPr>
          <a:noFill/>
          <a:ln>
            <a:solidFill>
              <a:srgbClr val="D9D9D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7335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 by model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 overturn rate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12-4467-A9FE-1B162D5C62A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12-4467-A9FE-1B162D5C62A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12-4467-A9FE-1B162D5C62A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12-4467-A9FE-1B162D5C62A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12-4467-A9FE-1B162D5C62A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12-4467-A9FE-1B162D5C62AF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112-4467-A9FE-1B162D5C62AF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112-4467-A9FE-1B162D5C62AF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112-4467-A9FE-1B162D5C62AF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112-4467-A9FE-1B162D5C62AF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B112-4467-A9FE-1B162D5C62AF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B112-4467-A9FE-1B162D5C62AF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B112-4467-A9FE-1B162D5C62AF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B112-4467-A9FE-1B162D5C62AF}"/>
              </c:ext>
            </c:extLst>
          </c:dPt>
          <c:dLbls>
            <c:dLbl>
              <c:idx val="15"/>
              <c:layout>
                <c:manualLayout>
                  <c:x val="5.9509041039918151E-3"/>
                  <c:y val="-1.41116834182719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8A28-4CC7-A4B4-29FAC619B65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6"/>
                <c:pt idx="0">
                  <c:v>Ruth Bader Ginsburg</c:v>
                </c:pt>
                <c:pt idx="1">
                  <c:v>Clarence Thomas</c:v>
                </c:pt>
                <c:pt idx="2">
                  <c:v>Stephen G Breyer</c:v>
                </c:pt>
                <c:pt idx="3">
                  <c:v>Anthony M Kennedy</c:v>
                </c:pt>
                <c:pt idx="4">
                  <c:v>Antonin Scalia</c:v>
                </c:pt>
                <c:pt idx="5">
                  <c:v>John G Roberts Jr</c:v>
                </c:pt>
                <c:pt idx="6">
                  <c:v>Samuel A Alito Jr</c:v>
                </c:pt>
                <c:pt idx="7">
                  <c:v>John Paul Stevens</c:v>
                </c:pt>
                <c:pt idx="8">
                  <c:v>Sonia Sotomayor</c:v>
                </c:pt>
                <c:pt idx="9">
                  <c:v>David H Souter</c:v>
                </c:pt>
                <c:pt idx="10">
                  <c:v>Elena Kagan</c:v>
                </c:pt>
                <c:pt idx="11">
                  <c:v>Sandra Day Oconnor</c:v>
                </c:pt>
                <c:pt idx="12">
                  <c:v>William H Rehnquist</c:v>
                </c:pt>
                <c:pt idx="13">
                  <c:v>Neil Gorsuch</c:v>
                </c:pt>
                <c:pt idx="14">
                  <c:v>Brett M Kavanaugh</c:v>
                </c:pt>
                <c:pt idx="15">
                  <c:v>Overall win side</c:v>
                </c:pt>
              </c:strCache>
            </c:strRef>
          </c:cat>
          <c:val>
            <c:numRef>
              <c:f>Sheet1!$B$2:$B$17</c:f>
              <c:numCache>
                <c:formatCode>0%</c:formatCode>
                <c:ptCount val="16"/>
                <c:pt idx="0">
                  <c:v>0.57830000000000004</c:v>
                </c:pt>
                <c:pt idx="1">
                  <c:v>0.58099999999999996</c:v>
                </c:pt>
                <c:pt idx="2">
                  <c:v>0.62009999999999998</c:v>
                </c:pt>
                <c:pt idx="3">
                  <c:v>0.6583</c:v>
                </c:pt>
                <c:pt idx="4">
                  <c:v>0.62680000000000002</c:v>
                </c:pt>
                <c:pt idx="5">
                  <c:v>0.64529999999999998</c:v>
                </c:pt>
                <c:pt idx="6">
                  <c:v>0.59430000000000005</c:v>
                </c:pt>
                <c:pt idx="7">
                  <c:v>0.56910000000000005</c:v>
                </c:pt>
                <c:pt idx="8">
                  <c:v>0.58189999999999997</c:v>
                </c:pt>
                <c:pt idx="9">
                  <c:v>0.60089999999999999</c:v>
                </c:pt>
                <c:pt idx="10">
                  <c:v>0.59670000000000001</c:v>
                </c:pt>
                <c:pt idx="11">
                  <c:v>0.69740000000000002</c:v>
                </c:pt>
                <c:pt idx="12">
                  <c:v>0.66210000000000002</c:v>
                </c:pt>
                <c:pt idx="13">
                  <c:v>0.59799999999999998</c:v>
                </c:pt>
                <c:pt idx="14">
                  <c:v>0.61539999999999995</c:v>
                </c:pt>
                <c:pt idx="15">
                  <c:v>0.65529999999999999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B112-4467-A9FE-1B162D5C62A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CBoW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Ruth Bader Ginsburg</c:v>
                </c:pt>
                <c:pt idx="1">
                  <c:v>Clarence Thomas</c:v>
                </c:pt>
                <c:pt idx="2">
                  <c:v>Stephen G Breyer</c:v>
                </c:pt>
                <c:pt idx="3">
                  <c:v>Anthony M Kennedy</c:v>
                </c:pt>
                <c:pt idx="4">
                  <c:v>Antonin Scalia</c:v>
                </c:pt>
                <c:pt idx="5">
                  <c:v>John G Roberts Jr</c:v>
                </c:pt>
                <c:pt idx="6">
                  <c:v>Samuel A Alito Jr</c:v>
                </c:pt>
                <c:pt idx="7">
                  <c:v>John Paul Stevens</c:v>
                </c:pt>
                <c:pt idx="8">
                  <c:v>Sonia Sotomayor</c:v>
                </c:pt>
                <c:pt idx="9">
                  <c:v>David H Souter</c:v>
                </c:pt>
                <c:pt idx="10">
                  <c:v>Elena Kagan</c:v>
                </c:pt>
                <c:pt idx="11">
                  <c:v>Sandra Day Oconnor</c:v>
                </c:pt>
                <c:pt idx="12">
                  <c:v>William H Rehnquist</c:v>
                </c:pt>
                <c:pt idx="13">
                  <c:v>Neil Gorsuch</c:v>
                </c:pt>
                <c:pt idx="14">
                  <c:v>Brett M Kavanaugh</c:v>
                </c:pt>
                <c:pt idx="15">
                  <c:v>Overall win side</c:v>
                </c:pt>
              </c:strCache>
            </c:strRef>
          </c:cat>
          <c:val>
            <c:numRef>
              <c:f>Sheet1!$C$2:$C$17</c:f>
              <c:numCache>
                <c:formatCode>0%</c:formatCode>
                <c:ptCount val="16"/>
                <c:pt idx="0">
                  <c:v>0.41820000000000002</c:v>
                </c:pt>
                <c:pt idx="1">
                  <c:v>0.54920000000000002</c:v>
                </c:pt>
                <c:pt idx="2">
                  <c:v>0.62</c:v>
                </c:pt>
                <c:pt idx="3">
                  <c:v>0.35110000000000002</c:v>
                </c:pt>
                <c:pt idx="4">
                  <c:v>0.50280000000000002</c:v>
                </c:pt>
                <c:pt idx="5">
                  <c:v>0.58479999999999999</c:v>
                </c:pt>
                <c:pt idx="6">
                  <c:v>0.54969999999999997</c:v>
                </c:pt>
                <c:pt idx="7">
                  <c:v>0.59189999999999998</c:v>
                </c:pt>
                <c:pt idx="8">
                  <c:v>0.47110000000000002</c:v>
                </c:pt>
                <c:pt idx="9">
                  <c:v>0.52170000000000005</c:v>
                </c:pt>
                <c:pt idx="10">
                  <c:v>0.4304</c:v>
                </c:pt>
                <c:pt idx="11">
                  <c:v>0.61160000000000003</c:v>
                </c:pt>
                <c:pt idx="12">
                  <c:v>0.50149999999999995</c:v>
                </c:pt>
                <c:pt idx="13">
                  <c:v>0.38329999999999997</c:v>
                </c:pt>
                <c:pt idx="14">
                  <c:v>0.3513</c:v>
                </c:pt>
                <c:pt idx="15">
                  <c:v>0.45029999999999998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B112-4467-A9FE-1B162D5C62A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BERT</c:v>
                </c:pt>
              </c:strCache>
            </c:strRef>
          </c:tx>
          <c:spPr>
            <a:solidFill>
              <a:srgbClr val="156085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Ruth Bader Ginsburg</c:v>
                </c:pt>
                <c:pt idx="1">
                  <c:v>Clarence Thomas</c:v>
                </c:pt>
                <c:pt idx="2">
                  <c:v>Stephen G Breyer</c:v>
                </c:pt>
                <c:pt idx="3">
                  <c:v>Anthony M Kennedy</c:v>
                </c:pt>
                <c:pt idx="4">
                  <c:v>Antonin Scalia</c:v>
                </c:pt>
                <c:pt idx="5">
                  <c:v>John G Roberts Jr</c:v>
                </c:pt>
                <c:pt idx="6">
                  <c:v>Samuel A Alito Jr</c:v>
                </c:pt>
                <c:pt idx="7">
                  <c:v>John Paul Stevens</c:v>
                </c:pt>
                <c:pt idx="8">
                  <c:v>Sonia Sotomayor</c:v>
                </c:pt>
                <c:pt idx="9">
                  <c:v>David H Souter</c:v>
                </c:pt>
                <c:pt idx="10">
                  <c:v>Elena Kagan</c:v>
                </c:pt>
                <c:pt idx="11">
                  <c:v>Sandra Day Oconnor</c:v>
                </c:pt>
                <c:pt idx="12">
                  <c:v>William H Rehnquist</c:v>
                </c:pt>
                <c:pt idx="13">
                  <c:v>Neil Gorsuch</c:v>
                </c:pt>
                <c:pt idx="14">
                  <c:v>Brett M Kavanaugh</c:v>
                </c:pt>
                <c:pt idx="15">
                  <c:v>Overall win side</c:v>
                </c:pt>
              </c:strCache>
            </c:strRef>
          </c:cat>
          <c:val>
            <c:numRef>
              <c:f>Sheet1!$D$2:$D$17</c:f>
              <c:numCache>
                <c:formatCode>0%</c:formatCode>
                <c:ptCount val="16"/>
                <c:pt idx="0">
                  <c:v>0.55500000000000005</c:v>
                </c:pt>
                <c:pt idx="1">
                  <c:v>0.61719999999999997</c:v>
                </c:pt>
                <c:pt idx="2">
                  <c:v>0.65700000000000003</c:v>
                </c:pt>
                <c:pt idx="3">
                  <c:v>0.6895</c:v>
                </c:pt>
                <c:pt idx="4">
                  <c:v>0.65849999999999997</c:v>
                </c:pt>
                <c:pt idx="5">
                  <c:v>0.6623</c:v>
                </c:pt>
                <c:pt idx="6">
                  <c:v>0.65749999999999997</c:v>
                </c:pt>
                <c:pt idx="7">
                  <c:v>0.41070000000000001</c:v>
                </c:pt>
                <c:pt idx="8">
                  <c:v>0.6542</c:v>
                </c:pt>
                <c:pt idx="9">
                  <c:v>0.64</c:v>
                </c:pt>
                <c:pt idx="10">
                  <c:v>0.57140000000000002</c:v>
                </c:pt>
                <c:pt idx="11">
                  <c:v>0.67800000000000005</c:v>
                </c:pt>
                <c:pt idx="12">
                  <c:v>0.54549999999999998</c:v>
                </c:pt>
                <c:pt idx="13">
                  <c:v>0.63329999999999997</c:v>
                </c:pt>
                <c:pt idx="14">
                  <c:v>0.61109999999999998</c:v>
                </c:pt>
                <c:pt idx="15">
                  <c:v>0.68100000000000005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B112-4467-A9FE-1B162D5C62A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RoBERTa</c:v>
                </c:pt>
              </c:strCache>
            </c:strRef>
          </c:tx>
          <c:spPr>
            <a:solidFill>
              <a:srgbClr val="1D85B9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Ruth Bader Ginsburg</c:v>
                </c:pt>
                <c:pt idx="1">
                  <c:v>Clarence Thomas</c:v>
                </c:pt>
                <c:pt idx="2">
                  <c:v>Stephen G Breyer</c:v>
                </c:pt>
                <c:pt idx="3">
                  <c:v>Anthony M Kennedy</c:v>
                </c:pt>
                <c:pt idx="4">
                  <c:v>Antonin Scalia</c:v>
                </c:pt>
                <c:pt idx="5">
                  <c:v>John G Roberts Jr</c:v>
                </c:pt>
                <c:pt idx="6">
                  <c:v>Samuel A Alito Jr</c:v>
                </c:pt>
                <c:pt idx="7">
                  <c:v>John Paul Stevens</c:v>
                </c:pt>
                <c:pt idx="8">
                  <c:v>Sonia Sotomayor</c:v>
                </c:pt>
                <c:pt idx="9">
                  <c:v>David H Souter</c:v>
                </c:pt>
                <c:pt idx="10">
                  <c:v>Elena Kagan</c:v>
                </c:pt>
                <c:pt idx="11">
                  <c:v>Sandra Day Oconnor</c:v>
                </c:pt>
                <c:pt idx="12">
                  <c:v>William H Rehnquist</c:v>
                </c:pt>
                <c:pt idx="13">
                  <c:v>Neil Gorsuch</c:v>
                </c:pt>
                <c:pt idx="14">
                  <c:v>Brett M Kavanaugh</c:v>
                </c:pt>
                <c:pt idx="15">
                  <c:v>Overall win side</c:v>
                </c:pt>
              </c:strCache>
            </c:strRef>
          </c:cat>
          <c:val>
            <c:numRef>
              <c:f>Sheet1!$E$2:$E$17</c:f>
              <c:numCache>
                <c:formatCode>0%</c:formatCode>
                <c:ptCount val="16"/>
                <c:pt idx="0">
                  <c:v>0.52629999999999999</c:v>
                </c:pt>
                <c:pt idx="1">
                  <c:v>0.60770000000000002</c:v>
                </c:pt>
                <c:pt idx="2">
                  <c:v>0.65700000000000003</c:v>
                </c:pt>
                <c:pt idx="3">
                  <c:v>0.62629999999999997</c:v>
                </c:pt>
                <c:pt idx="4">
                  <c:v>0.67069999999999996</c:v>
                </c:pt>
                <c:pt idx="5">
                  <c:v>0.58279999999999998</c:v>
                </c:pt>
                <c:pt idx="6">
                  <c:v>0.64380000000000004</c:v>
                </c:pt>
                <c:pt idx="7">
                  <c:v>0.48209999999999997</c:v>
                </c:pt>
                <c:pt idx="8">
                  <c:v>0.6542</c:v>
                </c:pt>
                <c:pt idx="9">
                  <c:v>0.68</c:v>
                </c:pt>
                <c:pt idx="10">
                  <c:v>0.53849999999999998</c:v>
                </c:pt>
                <c:pt idx="11">
                  <c:v>0.67800000000000005</c:v>
                </c:pt>
                <c:pt idx="12">
                  <c:v>0.54549999999999998</c:v>
                </c:pt>
                <c:pt idx="13">
                  <c:v>0.63329999999999997</c:v>
                </c:pt>
                <c:pt idx="14">
                  <c:v>0.61109999999999998</c:v>
                </c:pt>
                <c:pt idx="15">
                  <c:v>0.68569999999999998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B112-4467-A9FE-1B162D5C62A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RoBERTa (random)</c:v>
                </c:pt>
              </c:strCache>
            </c:strRef>
          </c:tx>
          <c:spPr>
            <a:solidFill>
              <a:srgbClr val="3FABE1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Ruth Bader Ginsburg</c:v>
                </c:pt>
                <c:pt idx="1">
                  <c:v>Clarence Thomas</c:v>
                </c:pt>
                <c:pt idx="2">
                  <c:v>Stephen G Breyer</c:v>
                </c:pt>
                <c:pt idx="3">
                  <c:v>Anthony M Kennedy</c:v>
                </c:pt>
                <c:pt idx="4">
                  <c:v>Antonin Scalia</c:v>
                </c:pt>
                <c:pt idx="5">
                  <c:v>John G Roberts Jr</c:v>
                </c:pt>
                <c:pt idx="6">
                  <c:v>Samuel A Alito Jr</c:v>
                </c:pt>
                <c:pt idx="7">
                  <c:v>John Paul Stevens</c:v>
                </c:pt>
                <c:pt idx="8">
                  <c:v>Sonia Sotomayor</c:v>
                </c:pt>
                <c:pt idx="9">
                  <c:v>David H Souter</c:v>
                </c:pt>
                <c:pt idx="10">
                  <c:v>Elena Kagan</c:v>
                </c:pt>
                <c:pt idx="11">
                  <c:v>Sandra Day Oconnor</c:v>
                </c:pt>
                <c:pt idx="12">
                  <c:v>William H Rehnquist</c:v>
                </c:pt>
                <c:pt idx="13">
                  <c:v>Neil Gorsuch</c:v>
                </c:pt>
                <c:pt idx="14">
                  <c:v>Brett M Kavanaugh</c:v>
                </c:pt>
                <c:pt idx="15">
                  <c:v>Overall win side</c:v>
                </c:pt>
              </c:strCache>
            </c:strRef>
          </c:cat>
          <c:val>
            <c:numRef>
              <c:f>Sheet1!$F$2:$F$17</c:f>
              <c:numCache>
                <c:formatCode>0%</c:formatCode>
                <c:ptCount val="16"/>
                <c:pt idx="0">
                  <c:v>0.5837</c:v>
                </c:pt>
                <c:pt idx="1">
                  <c:v>0.61719999999999997</c:v>
                </c:pt>
                <c:pt idx="2">
                  <c:v>0.65700000000000003</c:v>
                </c:pt>
                <c:pt idx="3">
                  <c:v>0.6895</c:v>
                </c:pt>
                <c:pt idx="4">
                  <c:v>0.65849999999999997</c:v>
                </c:pt>
                <c:pt idx="5">
                  <c:v>0.58279999999999998</c:v>
                </c:pt>
                <c:pt idx="6">
                  <c:v>0.64380000000000004</c:v>
                </c:pt>
                <c:pt idx="7">
                  <c:v>0.51790000000000003</c:v>
                </c:pt>
                <c:pt idx="8">
                  <c:v>0.6542</c:v>
                </c:pt>
                <c:pt idx="9">
                  <c:v>0.68</c:v>
                </c:pt>
                <c:pt idx="10">
                  <c:v>0.54949999999999999</c:v>
                </c:pt>
                <c:pt idx="11">
                  <c:v>0.67800000000000005</c:v>
                </c:pt>
                <c:pt idx="12">
                  <c:v>0.67269999999999996</c:v>
                </c:pt>
                <c:pt idx="13">
                  <c:v>0.5333</c:v>
                </c:pt>
                <c:pt idx="14">
                  <c:v>0.5</c:v>
                </c:pt>
                <c:pt idx="15">
                  <c:v>0.68569999999999998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B112-4467-A9FE-1B162D5C62A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BigBird</c:v>
                </c:pt>
              </c:strCache>
            </c:strRef>
          </c:tx>
          <c:spPr>
            <a:solidFill>
              <a:srgbClr val="99D2EF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Ruth Bader Ginsburg</c:v>
                </c:pt>
                <c:pt idx="1">
                  <c:v>Clarence Thomas</c:v>
                </c:pt>
                <c:pt idx="2">
                  <c:v>Stephen G Breyer</c:v>
                </c:pt>
                <c:pt idx="3">
                  <c:v>Anthony M Kennedy</c:v>
                </c:pt>
                <c:pt idx="4">
                  <c:v>Antonin Scalia</c:v>
                </c:pt>
                <c:pt idx="5">
                  <c:v>John G Roberts Jr</c:v>
                </c:pt>
                <c:pt idx="6">
                  <c:v>Samuel A Alito Jr</c:v>
                </c:pt>
                <c:pt idx="7">
                  <c:v>John Paul Stevens</c:v>
                </c:pt>
                <c:pt idx="8">
                  <c:v>Sonia Sotomayor</c:v>
                </c:pt>
                <c:pt idx="9">
                  <c:v>David H Souter</c:v>
                </c:pt>
                <c:pt idx="10">
                  <c:v>Elena Kagan</c:v>
                </c:pt>
                <c:pt idx="11">
                  <c:v>Sandra Day Oconnor</c:v>
                </c:pt>
                <c:pt idx="12">
                  <c:v>William H Rehnquist</c:v>
                </c:pt>
                <c:pt idx="13">
                  <c:v>Neil Gorsuch</c:v>
                </c:pt>
                <c:pt idx="14">
                  <c:v>Brett M Kavanaugh</c:v>
                </c:pt>
                <c:pt idx="15">
                  <c:v>Overall win side</c:v>
                </c:pt>
              </c:strCache>
            </c:strRef>
          </c:cat>
          <c:val>
            <c:numRef>
              <c:f>Sheet1!$G$2:$G$17</c:f>
              <c:numCache>
                <c:formatCode>0%</c:formatCode>
                <c:ptCount val="16"/>
                <c:pt idx="0">
                  <c:v>0.60429999999999995</c:v>
                </c:pt>
                <c:pt idx="1">
                  <c:v>0.61870000000000003</c:v>
                </c:pt>
                <c:pt idx="2">
                  <c:v>0.67390000000000005</c:v>
                </c:pt>
                <c:pt idx="3">
                  <c:v>0.66139999999999999</c:v>
                </c:pt>
                <c:pt idx="4">
                  <c:v>0.60550000000000004</c:v>
                </c:pt>
                <c:pt idx="5">
                  <c:v>0.6139</c:v>
                </c:pt>
                <c:pt idx="6">
                  <c:v>0.60819999999999996</c:v>
                </c:pt>
                <c:pt idx="7">
                  <c:v>0.54669999999999996</c:v>
                </c:pt>
                <c:pt idx="8">
                  <c:v>0.59150000000000003</c:v>
                </c:pt>
                <c:pt idx="9">
                  <c:v>0.65669999999999995</c:v>
                </c:pt>
                <c:pt idx="10">
                  <c:v>0.623</c:v>
                </c:pt>
                <c:pt idx="11">
                  <c:v>0.71789999999999998</c:v>
                </c:pt>
                <c:pt idx="12">
                  <c:v>0.70269999999999999</c:v>
                </c:pt>
                <c:pt idx="13">
                  <c:v>0.75</c:v>
                </c:pt>
                <c:pt idx="14">
                  <c:v>0.5</c:v>
                </c:pt>
                <c:pt idx="15">
                  <c:v>0.65710000000000002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8A28-4CC7-A4B4-29FAC619B65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LongFormer</c:v>
                </c:pt>
              </c:strCache>
            </c:strRef>
          </c:tx>
          <c:spPr>
            <a:solidFill>
              <a:srgbClr val="D4ECF8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Ruth Bader Ginsburg</c:v>
                </c:pt>
                <c:pt idx="1">
                  <c:v>Clarence Thomas</c:v>
                </c:pt>
                <c:pt idx="2">
                  <c:v>Stephen G Breyer</c:v>
                </c:pt>
                <c:pt idx="3">
                  <c:v>Anthony M Kennedy</c:v>
                </c:pt>
                <c:pt idx="4">
                  <c:v>Antonin Scalia</c:v>
                </c:pt>
                <c:pt idx="5">
                  <c:v>John G Roberts Jr</c:v>
                </c:pt>
                <c:pt idx="6">
                  <c:v>Samuel A Alito Jr</c:v>
                </c:pt>
                <c:pt idx="7">
                  <c:v>John Paul Stevens</c:v>
                </c:pt>
                <c:pt idx="8">
                  <c:v>Sonia Sotomayor</c:v>
                </c:pt>
                <c:pt idx="9">
                  <c:v>David H Souter</c:v>
                </c:pt>
                <c:pt idx="10">
                  <c:v>Elena Kagan</c:v>
                </c:pt>
                <c:pt idx="11">
                  <c:v>Sandra Day Oconnor</c:v>
                </c:pt>
                <c:pt idx="12">
                  <c:v>William H Rehnquist</c:v>
                </c:pt>
                <c:pt idx="13">
                  <c:v>Neil Gorsuch</c:v>
                </c:pt>
                <c:pt idx="14">
                  <c:v>Brett M Kavanaugh</c:v>
                </c:pt>
                <c:pt idx="15">
                  <c:v>Overall win side</c:v>
                </c:pt>
              </c:strCache>
            </c:strRef>
          </c:cat>
          <c:val>
            <c:numRef>
              <c:f>Sheet1!$H$2:$H$17</c:f>
              <c:numCache>
                <c:formatCode>0%</c:formatCode>
                <c:ptCount val="16"/>
                <c:pt idx="0">
                  <c:v>0.56830000000000003</c:v>
                </c:pt>
                <c:pt idx="1">
                  <c:v>0.6331</c:v>
                </c:pt>
                <c:pt idx="2">
                  <c:v>0.62319999999999998</c:v>
                </c:pt>
                <c:pt idx="3">
                  <c:v>0.66139999999999999</c:v>
                </c:pt>
                <c:pt idx="4">
                  <c:v>0.59630000000000005</c:v>
                </c:pt>
                <c:pt idx="5">
                  <c:v>0.6139</c:v>
                </c:pt>
                <c:pt idx="6">
                  <c:v>0.65980000000000005</c:v>
                </c:pt>
                <c:pt idx="7">
                  <c:v>0.61329999999999996</c:v>
                </c:pt>
                <c:pt idx="8">
                  <c:v>0.59150000000000003</c:v>
                </c:pt>
                <c:pt idx="9">
                  <c:v>0.62690000000000001</c:v>
                </c:pt>
                <c:pt idx="10">
                  <c:v>0.65569999999999995</c:v>
                </c:pt>
                <c:pt idx="11">
                  <c:v>0.69230000000000003</c:v>
                </c:pt>
                <c:pt idx="12">
                  <c:v>0.70269999999999999</c:v>
                </c:pt>
                <c:pt idx="13">
                  <c:v>0.65</c:v>
                </c:pt>
                <c:pt idx="14">
                  <c:v>0.5</c:v>
                </c:pt>
                <c:pt idx="15">
                  <c:v>0.6643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8A28-4CC7-A4B4-29FAC619B6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1207335727"/>
        <c:axId val="1207317839"/>
      </c:barChart>
      <c:catAx>
        <c:axId val="1207335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D9D9D9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7317839"/>
        <c:crosses val="autoZero"/>
        <c:auto val="1"/>
        <c:lblAlgn val="ctr"/>
        <c:lblOffset val="100"/>
        <c:noMultiLvlLbl val="0"/>
      </c:catAx>
      <c:valAx>
        <c:axId val="1207317839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D9D9D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7335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ROC accuracy by model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CBoW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Ruth Bader Ginsburg</c:v>
                </c:pt>
                <c:pt idx="1">
                  <c:v>Clarence Thomas</c:v>
                </c:pt>
                <c:pt idx="2">
                  <c:v>Stephen G Breyer</c:v>
                </c:pt>
                <c:pt idx="3">
                  <c:v>Anthony M Kennedy</c:v>
                </c:pt>
                <c:pt idx="4">
                  <c:v>Antonin Scalia</c:v>
                </c:pt>
                <c:pt idx="5">
                  <c:v>John G Roberts Jr</c:v>
                </c:pt>
                <c:pt idx="6">
                  <c:v>Samuel A Alito Jr</c:v>
                </c:pt>
                <c:pt idx="7">
                  <c:v>John Paul Stevens</c:v>
                </c:pt>
                <c:pt idx="8">
                  <c:v>Sonia Sotomayor</c:v>
                </c:pt>
                <c:pt idx="9">
                  <c:v>David H Souter</c:v>
                </c:pt>
                <c:pt idx="10">
                  <c:v>Elena Kagan</c:v>
                </c:pt>
                <c:pt idx="11">
                  <c:v>Sandra Day Oconnor</c:v>
                </c:pt>
                <c:pt idx="12">
                  <c:v>William H Rehnquist</c:v>
                </c:pt>
                <c:pt idx="13">
                  <c:v>Neil Gorsuch</c:v>
                </c:pt>
                <c:pt idx="14">
                  <c:v>Brett M Kavanaugh</c:v>
                </c:pt>
                <c:pt idx="15">
                  <c:v>Overall win side</c:v>
                </c:pt>
              </c:strCache>
            </c:strRef>
          </c:cat>
          <c:val>
            <c:numRef>
              <c:f>Sheet1!$B$2:$B$17</c:f>
              <c:numCache>
                <c:formatCode>0%</c:formatCode>
                <c:ptCount val="16"/>
                <c:pt idx="0">
                  <c:v>0.50119999999999998</c:v>
                </c:pt>
                <c:pt idx="1">
                  <c:v>0.50370000000000004</c:v>
                </c:pt>
                <c:pt idx="2">
                  <c:v>0.50060000000000004</c:v>
                </c:pt>
                <c:pt idx="3">
                  <c:v>0.49659999999999999</c:v>
                </c:pt>
                <c:pt idx="4">
                  <c:v>0.52010000000000001</c:v>
                </c:pt>
                <c:pt idx="5">
                  <c:v>0.50660000000000005</c:v>
                </c:pt>
                <c:pt idx="6">
                  <c:v>0.50029999999999997</c:v>
                </c:pt>
                <c:pt idx="7">
                  <c:v>0.49919999999999998</c:v>
                </c:pt>
                <c:pt idx="8">
                  <c:v>0.53380000000000005</c:v>
                </c:pt>
                <c:pt idx="9">
                  <c:v>0.48820000000000002</c:v>
                </c:pt>
                <c:pt idx="10">
                  <c:v>0.51039999999999996</c:v>
                </c:pt>
                <c:pt idx="11">
                  <c:v>0.50109999999999999</c:v>
                </c:pt>
                <c:pt idx="12">
                  <c:v>0.49669999999999997</c:v>
                </c:pt>
                <c:pt idx="13">
                  <c:v>0.50539999999999996</c:v>
                </c:pt>
                <c:pt idx="14">
                  <c:v>0.49359999999999998</c:v>
                </c:pt>
                <c:pt idx="15">
                  <c:v>0.49519999999999997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B112-4467-A9FE-1B162D5C62AF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BERT</c:v>
                </c:pt>
              </c:strCache>
            </c:strRef>
          </c:tx>
          <c:spPr>
            <a:solidFill>
              <a:srgbClr val="156085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Ruth Bader Ginsburg</c:v>
                </c:pt>
                <c:pt idx="1">
                  <c:v>Clarence Thomas</c:v>
                </c:pt>
                <c:pt idx="2">
                  <c:v>Stephen G Breyer</c:v>
                </c:pt>
                <c:pt idx="3">
                  <c:v>Anthony M Kennedy</c:v>
                </c:pt>
                <c:pt idx="4">
                  <c:v>Antonin Scalia</c:v>
                </c:pt>
                <c:pt idx="5">
                  <c:v>John G Roberts Jr</c:v>
                </c:pt>
                <c:pt idx="6">
                  <c:v>Samuel A Alito Jr</c:v>
                </c:pt>
                <c:pt idx="7">
                  <c:v>John Paul Stevens</c:v>
                </c:pt>
                <c:pt idx="8">
                  <c:v>Sonia Sotomayor</c:v>
                </c:pt>
                <c:pt idx="9">
                  <c:v>David H Souter</c:v>
                </c:pt>
                <c:pt idx="10">
                  <c:v>Elena Kagan</c:v>
                </c:pt>
                <c:pt idx="11">
                  <c:v>Sandra Day Oconnor</c:v>
                </c:pt>
                <c:pt idx="12">
                  <c:v>William H Rehnquist</c:v>
                </c:pt>
                <c:pt idx="13">
                  <c:v>Neil Gorsuch</c:v>
                </c:pt>
                <c:pt idx="14">
                  <c:v>Brett M Kavanaugh</c:v>
                </c:pt>
                <c:pt idx="15">
                  <c:v>Overall win side</c:v>
                </c:pt>
              </c:strCache>
            </c:strRef>
          </c:cat>
          <c:val>
            <c:numRef>
              <c:f>Sheet1!$C$2:$C$17</c:f>
              <c:numCache>
                <c:formatCode>0%</c:formatCode>
                <c:ptCount val="16"/>
                <c:pt idx="0">
                  <c:v>0.52600000000000002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0.54069999999999996</c:v>
                </c:pt>
                <c:pt idx="7">
                  <c:v>0.41120000000000001</c:v>
                </c:pt>
                <c:pt idx="8">
                  <c:v>0.51270000000000004</c:v>
                </c:pt>
                <c:pt idx="9">
                  <c:v>0.48709999999999998</c:v>
                </c:pt>
                <c:pt idx="10">
                  <c:v>0.5</c:v>
                </c:pt>
                <c:pt idx="11">
                  <c:v>0.5</c:v>
                </c:pt>
                <c:pt idx="12">
                  <c:v>0.4375</c:v>
                </c:pt>
                <c:pt idx="13">
                  <c:v>0.5</c:v>
                </c:pt>
                <c:pt idx="14">
                  <c:v>0.5</c:v>
                </c:pt>
                <c:pt idx="15">
                  <c:v>0.4965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B112-4467-A9FE-1B162D5C62AF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RoBERTa</c:v>
                </c:pt>
              </c:strCache>
            </c:strRef>
          </c:tx>
          <c:spPr>
            <a:solidFill>
              <a:srgbClr val="1D85B9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Ruth Bader Ginsburg</c:v>
                </c:pt>
                <c:pt idx="1">
                  <c:v>Clarence Thomas</c:v>
                </c:pt>
                <c:pt idx="2">
                  <c:v>Stephen G Breyer</c:v>
                </c:pt>
                <c:pt idx="3">
                  <c:v>Anthony M Kennedy</c:v>
                </c:pt>
                <c:pt idx="4">
                  <c:v>Antonin Scalia</c:v>
                </c:pt>
                <c:pt idx="5">
                  <c:v>John G Roberts Jr</c:v>
                </c:pt>
                <c:pt idx="6">
                  <c:v>Samuel A Alito Jr</c:v>
                </c:pt>
                <c:pt idx="7">
                  <c:v>John Paul Stevens</c:v>
                </c:pt>
                <c:pt idx="8">
                  <c:v>Sonia Sotomayor</c:v>
                </c:pt>
                <c:pt idx="9">
                  <c:v>David H Souter</c:v>
                </c:pt>
                <c:pt idx="10">
                  <c:v>Elena Kagan</c:v>
                </c:pt>
                <c:pt idx="11">
                  <c:v>Sandra Day Oconnor</c:v>
                </c:pt>
                <c:pt idx="12">
                  <c:v>William H Rehnquist</c:v>
                </c:pt>
                <c:pt idx="13">
                  <c:v>Neil Gorsuch</c:v>
                </c:pt>
                <c:pt idx="14">
                  <c:v>Brett M Kavanaugh</c:v>
                </c:pt>
                <c:pt idx="15">
                  <c:v>Overall win side</c:v>
                </c:pt>
              </c:strCache>
            </c:strRef>
          </c:cat>
          <c:val>
            <c:numRef>
              <c:f>Sheet1!$D$2:$D$17</c:f>
              <c:numCache>
                <c:formatCode>0%</c:formatCode>
                <c:ptCount val="16"/>
                <c:pt idx="0">
                  <c:v>0.49659999999999999</c:v>
                </c:pt>
                <c:pt idx="1">
                  <c:v>0.49940000000000001</c:v>
                </c:pt>
                <c:pt idx="2">
                  <c:v>0.5</c:v>
                </c:pt>
                <c:pt idx="3">
                  <c:v>0.5101</c:v>
                </c:pt>
                <c:pt idx="4">
                  <c:v>0.55649999999999999</c:v>
                </c:pt>
                <c:pt idx="5">
                  <c:v>0.5</c:v>
                </c:pt>
                <c:pt idx="6">
                  <c:v>0.5</c:v>
                </c:pt>
                <c:pt idx="7">
                  <c:v>0.49940000000000001</c:v>
                </c:pt>
                <c:pt idx="8">
                  <c:v>0.5</c:v>
                </c:pt>
                <c:pt idx="9">
                  <c:v>0.5</c:v>
                </c:pt>
                <c:pt idx="10">
                  <c:v>0.49819999999999998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0.52600000000000002</c:v>
                </c:pt>
                <c:pt idx="15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B112-4467-A9FE-1B162D5C62AF}"/>
            </c:ext>
          </c:extLst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RoBERTa (random)</c:v>
                </c:pt>
              </c:strCache>
            </c:strRef>
          </c:tx>
          <c:spPr>
            <a:solidFill>
              <a:srgbClr val="3FABE1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Ruth Bader Ginsburg</c:v>
                </c:pt>
                <c:pt idx="1">
                  <c:v>Clarence Thomas</c:v>
                </c:pt>
                <c:pt idx="2">
                  <c:v>Stephen G Breyer</c:v>
                </c:pt>
                <c:pt idx="3">
                  <c:v>Anthony M Kennedy</c:v>
                </c:pt>
                <c:pt idx="4">
                  <c:v>Antonin Scalia</c:v>
                </c:pt>
                <c:pt idx="5">
                  <c:v>John G Roberts Jr</c:v>
                </c:pt>
                <c:pt idx="6">
                  <c:v>Samuel A Alito Jr</c:v>
                </c:pt>
                <c:pt idx="7">
                  <c:v>John Paul Stevens</c:v>
                </c:pt>
                <c:pt idx="8">
                  <c:v>Sonia Sotomayor</c:v>
                </c:pt>
                <c:pt idx="9">
                  <c:v>David H Souter</c:v>
                </c:pt>
                <c:pt idx="10">
                  <c:v>Elena Kagan</c:v>
                </c:pt>
                <c:pt idx="11">
                  <c:v>Sandra Day Oconnor</c:v>
                </c:pt>
                <c:pt idx="12">
                  <c:v>William H Rehnquist</c:v>
                </c:pt>
                <c:pt idx="13">
                  <c:v>Neil Gorsuch</c:v>
                </c:pt>
                <c:pt idx="14">
                  <c:v>Brett M Kavanaugh</c:v>
                </c:pt>
                <c:pt idx="15">
                  <c:v>Overall win side</c:v>
                </c:pt>
              </c:strCache>
            </c:strRef>
          </c:cat>
          <c:val>
            <c:numRef>
              <c:f>Sheet1!$E$2:$E$17</c:f>
              <c:numCache>
                <c:formatCode>0%</c:formatCode>
                <c:ptCount val="16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0.53380000000000005</c:v>
                </c:pt>
                <c:pt idx="8">
                  <c:v>0.5</c:v>
                </c:pt>
                <c:pt idx="9">
                  <c:v>0.5</c:v>
                </c:pt>
                <c:pt idx="10">
                  <c:v>0.46889999999999998</c:v>
                </c:pt>
                <c:pt idx="11">
                  <c:v>0.5</c:v>
                </c:pt>
                <c:pt idx="12">
                  <c:v>0.56669999999999998</c:v>
                </c:pt>
                <c:pt idx="13">
                  <c:v>0.42109999999999997</c:v>
                </c:pt>
                <c:pt idx="14">
                  <c:v>0.43509999999999999</c:v>
                </c:pt>
                <c:pt idx="15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B112-4467-A9FE-1B162D5C62AF}"/>
            </c:ext>
          </c:extLst>
        </c:ser>
        <c:ser>
          <c:idx val="5"/>
          <c:order val="4"/>
          <c:tx>
            <c:strRef>
              <c:f>Sheet1!$F$1</c:f>
              <c:strCache>
                <c:ptCount val="1"/>
                <c:pt idx="0">
                  <c:v>BigBird</c:v>
                </c:pt>
              </c:strCache>
            </c:strRef>
          </c:tx>
          <c:spPr>
            <a:solidFill>
              <a:srgbClr val="99D2EF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Ruth Bader Ginsburg</c:v>
                </c:pt>
                <c:pt idx="1">
                  <c:v>Clarence Thomas</c:v>
                </c:pt>
                <c:pt idx="2">
                  <c:v>Stephen G Breyer</c:v>
                </c:pt>
                <c:pt idx="3">
                  <c:v>Anthony M Kennedy</c:v>
                </c:pt>
                <c:pt idx="4">
                  <c:v>Antonin Scalia</c:v>
                </c:pt>
                <c:pt idx="5">
                  <c:v>John G Roberts Jr</c:v>
                </c:pt>
                <c:pt idx="6">
                  <c:v>Samuel A Alito Jr</c:v>
                </c:pt>
                <c:pt idx="7">
                  <c:v>John Paul Stevens</c:v>
                </c:pt>
                <c:pt idx="8">
                  <c:v>Sonia Sotomayor</c:v>
                </c:pt>
                <c:pt idx="9">
                  <c:v>David H Souter</c:v>
                </c:pt>
                <c:pt idx="10">
                  <c:v>Elena Kagan</c:v>
                </c:pt>
                <c:pt idx="11">
                  <c:v>Sandra Day Oconnor</c:v>
                </c:pt>
                <c:pt idx="12">
                  <c:v>William H Rehnquist</c:v>
                </c:pt>
                <c:pt idx="13">
                  <c:v>Neil Gorsuch</c:v>
                </c:pt>
                <c:pt idx="14">
                  <c:v>Brett M Kavanaugh</c:v>
                </c:pt>
                <c:pt idx="15">
                  <c:v>Overall win side</c:v>
                </c:pt>
              </c:strCache>
            </c:strRef>
          </c:cat>
          <c:val>
            <c:numRef>
              <c:f>Sheet1!$F$2:$F$17</c:f>
              <c:numCache>
                <c:formatCode>0%</c:formatCode>
                <c:ptCount val="16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0.61809999999999998</c:v>
                </c:pt>
                <c:pt idx="7">
                  <c:v>0.505</c:v>
                </c:pt>
                <c:pt idx="8">
                  <c:v>0.5</c:v>
                </c:pt>
                <c:pt idx="9">
                  <c:v>0.5</c:v>
                </c:pt>
                <c:pt idx="10">
                  <c:v>0.5202</c:v>
                </c:pt>
                <c:pt idx="11">
                  <c:v>0.5</c:v>
                </c:pt>
                <c:pt idx="12">
                  <c:v>0.5</c:v>
                </c:pt>
                <c:pt idx="13">
                  <c:v>0.58330000000000004</c:v>
                </c:pt>
                <c:pt idx="14">
                  <c:v>0.5</c:v>
                </c:pt>
                <c:pt idx="15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8A28-4CC7-A4B4-29FAC619B656}"/>
            </c:ext>
          </c:extLst>
        </c:ser>
        <c:ser>
          <c:idx val="6"/>
          <c:order val="5"/>
          <c:tx>
            <c:strRef>
              <c:f>Sheet1!$G$1</c:f>
              <c:strCache>
                <c:ptCount val="1"/>
                <c:pt idx="0">
                  <c:v>LongFormer</c:v>
                </c:pt>
              </c:strCache>
            </c:strRef>
          </c:tx>
          <c:spPr>
            <a:solidFill>
              <a:srgbClr val="D4ECF8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Ruth Bader Ginsburg</c:v>
                </c:pt>
                <c:pt idx="1">
                  <c:v>Clarence Thomas</c:v>
                </c:pt>
                <c:pt idx="2">
                  <c:v>Stephen G Breyer</c:v>
                </c:pt>
                <c:pt idx="3">
                  <c:v>Anthony M Kennedy</c:v>
                </c:pt>
                <c:pt idx="4">
                  <c:v>Antonin Scalia</c:v>
                </c:pt>
                <c:pt idx="5">
                  <c:v>John G Roberts Jr</c:v>
                </c:pt>
                <c:pt idx="6">
                  <c:v>Samuel A Alito Jr</c:v>
                </c:pt>
                <c:pt idx="7">
                  <c:v>John Paul Stevens</c:v>
                </c:pt>
                <c:pt idx="8">
                  <c:v>Sonia Sotomayor</c:v>
                </c:pt>
                <c:pt idx="9">
                  <c:v>David H Souter</c:v>
                </c:pt>
                <c:pt idx="10">
                  <c:v>Elena Kagan</c:v>
                </c:pt>
                <c:pt idx="11">
                  <c:v>Sandra Day Oconnor</c:v>
                </c:pt>
                <c:pt idx="12">
                  <c:v>William H Rehnquist</c:v>
                </c:pt>
                <c:pt idx="13">
                  <c:v>Neil Gorsuch</c:v>
                </c:pt>
                <c:pt idx="14">
                  <c:v>Brett M Kavanaugh</c:v>
                </c:pt>
                <c:pt idx="15">
                  <c:v>Overall win side</c:v>
                </c:pt>
              </c:strCache>
            </c:strRef>
          </c:cat>
          <c:val>
            <c:numRef>
              <c:f>Sheet1!$G$2:$G$17</c:f>
              <c:numCache>
                <c:formatCode>0%</c:formatCode>
                <c:ptCount val="16"/>
                <c:pt idx="0">
                  <c:v>0.49740000000000001</c:v>
                </c:pt>
                <c:pt idx="1">
                  <c:v>0.52249999999999996</c:v>
                </c:pt>
                <c:pt idx="2">
                  <c:v>0.5</c:v>
                </c:pt>
                <c:pt idx="3">
                  <c:v>0.5</c:v>
                </c:pt>
                <c:pt idx="4">
                  <c:v>0.55320000000000003</c:v>
                </c:pt>
                <c:pt idx="5">
                  <c:v>0.5</c:v>
                </c:pt>
                <c:pt idx="6">
                  <c:v>0.5</c:v>
                </c:pt>
                <c:pt idx="7">
                  <c:v>0.59109999999999996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0.48209999999999997</c:v>
                </c:pt>
                <c:pt idx="12">
                  <c:v>0.5</c:v>
                </c:pt>
                <c:pt idx="13">
                  <c:v>0.51190000000000002</c:v>
                </c:pt>
                <c:pt idx="14">
                  <c:v>0.5</c:v>
                </c:pt>
                <c:pt idx="15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8A28-4CC7-A4B4-29FAC619B6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1207335727"/>
        <c:axId val="1207317839"/>
      </c:barChart>
      <c:catAx>
        <c:axId val="1207335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D9D9D9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7317839"/>
        <c:crosses val="autoZero"/>
        <c:auto val="1"/>
        <c:lblAlgn val="ctr"/>
        <c:lblOffset val="100"/>
        <c:noMultiLvlLbl val="0"/>
      </c:catAx>
      <c:valAx>
        <c:axId val="1207317839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D9D9D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7335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F1 by model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CBoW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Ruth Bader Ginsburg</c:v>
                </c:pt>
                <c:pt idx="1">
                  <c:v>Clarence Thomas</c:v>
                </c:pt>
                <c:pt idx="2">
                  <c:v>Stephen G Breyer</c:v>
                </c:pt>
                <c:pt idx="3">
                  <c:v>Anthony M Kennedy</c:v>
                </c:pt>
                <c:pt idx="4">
                  <c:v>Antonin Scalia</c:v>
                </c:pt>
                <c:pt idx="5">
                  <c:v>John G Roberts Jr</c:v>
                </c:pt>
                <c:pt idx="6">
                  <c:v>Samuel A Alito Jr</c:v>
                </c:pt>
                <c:pt idx="7">
                  <c:v>John Paul Stevens</c:v>
                </c:pt>
                <c:pt idx="8">
                  <c:v>Sonia Sotomayor</c:v>
                </c:pt>
                <c:pt idx="9">
                  <c:v>David H Souter</c:v>
                </c:pt>
                <c:pt idx="10">
                  <c:v>Elena Kagan</c:v>
                </c:pt>
                <c:pt idx="11">
                  <c:v>Sandra Day Oconnor</c:v>
                </c:pt>
                <c:pt idx="12">
                  <c:v>William H Rehnquist</c:v>
                </c:pt>
                <c:pt idx="13">
                  <c:v>Neil Gorsuch</c:v>
                </c:pt>
                <c:pt idx="14">
                  <c:v>Brett M Kavanaugh</c:v>
                </c:pt>
                <c:pt idx="15">
                  <c:v>Overall win side</c:v>
                </c:pt>
              </c:strCache>
            </c:strRef>
          </c:cat>
          <c:val>
            <c:numRef>
              <c:f>Sheet1!$B$2:$B$17</c:f>
              <c:numCache>
                <c:formatCode>0%</c:formatCode>
                <c:ptCount val="16"/>
                <c:pt idx="0">
                  <c:v>1.2999999999999999E-2</c:v>
                </c:pt>
                <c:pt idx="1">
                  <c:v>0.6663</c:v>
                </c:pt>
                <c:pt idx="2">
                  <c:v>0.76519999999999999</c:v>
                </c:pt>
                <c:pt idx="3">
                  <c:v>9.5100000000000004E-2</c:v>
                </c:pt>
                <c:pt idx="4">
                  <c:v>0.48370000000000002</c:v>
                </c:pt>
                <c:pt idx="5">
                  <c:v>0.70630000000000004</c:v>
                </c:pt>
                <c:pt idx="6">
                  <c:v>0.7087</c:v>
                </c:pt>
                <c:pt idx="7">
                  <c:v>0.7429</c:v>
                </c:pt>
                <c:pt idx="8">
                  <c:v>0.41760000000000003</c:v>
                </c:pt>
                <c:pt idx="9">
                  <c:v>0.61950000000000005</c:v>
                </c:pt>
                <c:pt idx="10">
                  <c:v>0.43059999999999998</c:v>
                </c:pt>
                <c:pt idx="11">
                  <c:v>0.7359</c:v>
                </c:pt>
                <c:pt idx="12">
                  <c:v>0.54979999999999996</c:v>
                </c:pt>
                <c:pt idx="13">
                  <c:v>0.1595</c:v>
                </c:pt>
                <c:pt idx="14">
                  <c:v>0.48089999999999999</c:v>
                </c:pt>
                <c:pt idx="15">
                  <c:v>0.4199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B112-4467-A9FE-1B162D5C62AF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BERT</c:v>
                </c:pt>
              </c:strCache>
            </c:strRef>
          </c:tx>
          <c:spPr>
            <a:solidFill>
              <a:srgbClr val="156085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Ruth Bader Ginsburg</c:v>
                </c:pt>
                <c:pt idx="1">
                  <c:v>Clarence Thomas</c:v>
                </c:pt>
                <c:pt idx="2">
                  <c:v>Stephen G Breyer</c:v>
                </c:pt>
                <c:pt idx="3">
                  <c:v>Anthony M Kennedy</c:v>
                </c:pt>
                <c:pt idx="4">
                  <c:v>Antonin Scalia</c:v>
                </c:pt>
                <c:pt idx="5">
                  <c:v>John G Roberts Jr</c:v>
                </c:pt>
                <c:pt idx="6">
                  <c:v>Samuel A Alito Jr</c:v>
                </c:pt>
                <c:pt idx="7">
                  <c:v>John Paul Stevens</c:v>
                </c:pt>
                <c:pt idx="8">
                  <c:v>Sonia Sotomayor</c:v>
                </c:pt>
                <c:pt idx="9">
                  <c:v>David H Souter</c:v>
                </c:pt>
                <c:pt idx="10">
                  <c:v>Elena Kagan</c:v>
                </c:pt>
                <c:pt idx="11">
                  <c:v>Sandra Day Oconnor</c:v>
                </c:pt>
                <c:pt idx="12">
                  <c:v>William H Rehnquist</c:v>
                </c:pt>
                <c:pt idx="13">
                  <c:v>Neil Gorsuch</c:v>
                </c:pt>
                <c:pt idx="14">
                  <c:v>Brett M Kavanaugh</c:v>
                </c:pt>
                <c:pt idx="15">
                  <c:v>Overall win side</c:v>
                </c:pt>
              </c:strCache>
            </c:strRef>
          </c:cat>
          <c:val>
            <c:numRef>
              <c:f>Sheet1!$C$2:$C$17</c:f>
              <c:numCache>
                <c:formatCode>0%</c:formatCode>
                <c:ptCount val="16"/>
                <c:pt idx="0">
                  <c:v>0.55500000000000005</c:v>
                </c:pt>
                <c:pt idx="1">
                  <c:v>0.61719999999999997</c:v>
                </c:pt>
                <c:pt idx="2">
                  <c:v>0.65700000000000003</c:v>
                </c:pt>
                <c:pt idx="3">
                  <c:v>0.6895</c:v>
                </c:pt>
                <c:pt idx="4">
                  <c:v>0.65849999999999997</c:v>
                </c:pt>
                <c:pt idx="5">
                  <c:v>0.6623</c:v>
                </c:pt>
                <c:pt idx="6">
                  <c:v>0.65749999999999997</c:v>
                </c:pt>
                <c:pt idx="7">
                  <c:v>0.41070000000000001</c:v>
                </c:pt>
                <c:pt idx="8">
                  <c:v>0.6542</c:v>
                </c:pt>
                <c:pt idx="9">
                  <c:v>0.64</c:v>
                </c:pt>
                <c:pt idx="10">
                  <c:v>0.57140000000000002</c:v>
                </c:pt>
                <c:pt idx="11">
                  <c:v>0.67800000000000005</c:v>
                </c:pt>
                <c:pt idx="12">
                  <c:v>0.54549999999999998</c:v>
                </c:pt>
                <c:pt idx="13">
                  <c:v>0.63329999999999997</c:v>
                </c:pt>
                <c:pt idx="14">
                  <c:v>0.61109999999999998</c:v>
                </c:pt>
                <c:pt idx="15">
                  <c:v>0.68100000000000005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B112-4467-A9FE-1B162D5C62AF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RoBERTa</c:v>
                </c:pt>
              </c:strCache>
            </c:strRef>
          </c:tx>
          <c:spPr>
            <a:solidFill>
              <a:srgbClr val="1D85B9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Ruth Bader Ginsburg</c:v>
                </c:pt>
                <c:pt idx="1">
                  <c:v>Clarence Thomas</c:v>
                </c:pt>
                <c:pt idx="2">
                  <c:v>Stephen G Breyer</c:v>
                </c:pt>
                <c:pt idx="3">
                  <c:v>Anthony M Kennedy</c:v>
                </c:pt>
                <c:pt idx="4">
                  <c:v>Antonin Scalia</c:v>
                </c:pt>
                <c:pt idx="5">
                  <c:v>John G Roberts Jr</c:v>
                </c:pt>
                <c:pt idx="6">
                  <c:v>Samuel A Alito Jr</c:v>
                </c:pt>
                <c:pt idx="7">
                  <c:v>John Paul Stevens</c:v>
                </c:pt>
                <c:pt idx="8">
                  <c:v>Sonia Sotomayor</c:v>
                </c:pt>
                <c:pt idx="9">
                  <c:v>David H Souter</c:v>
                </c:pt>
                <c:pt idx="10">
                  <c:v>Elena Kagan</c:v>
                </c:pt>
                <c:pt idx="11">
                  <c:v>Sandra Day Oconnor</c:v>
                </c:pt>
                <c:pt idx="12">
                  <c:v>William H Rehnquist</c:v>
                </c:pt>
                <c:pt idx="13">
                  <c:v>Neil Gorsuch</c:v>
                </c:pt>
                <c:pt idx="14">
                  <c:v>Brett M Kavanaugh</c:v>
                </c:pt>
                <c:pt idx="15">
                  <c:v>Overall win side</c:v>
                </c:pt>
              </c:strCache>
            </c:strRef>
          </c:cat>
          <c:val>
            <c:numRef>
              <c:f>Sheet1!$D$2:$D$17</c:f>
              <c:numCache>
                <c:formatCode>0%</c:formatCode>
                <c:ptCount val="16"/>
                <c:pt idx="0">
                  <c:v>0.52629999999999999</c:v>
                </c:pt>
                <c:pt idx="1">
                  <c:v>0.60770000000000002</c:v>
                </c:pt>
                <c:pt idx="2">
                  <c:v>0.65700000000000003</c:v>
                </c:pt>
                <c:pt idx="3">
                  <c:v>0.62629999999999997</c:v>
                </c:pt>
                <c:pt idx="4">
                  <c:v>0.67069999999999996</c:v>
                </c:pt>
                <c:pt idx="5">
                  <c:v>0.58279999999999998</c:v>
                </c:pt>
                <c:pt idx="6">
                  <c:v>0.64380000000000004</c:v>
                </c:pt>
                <c:pt idx="7">
                  <c:v>0.48209999999999997</c:v>
                </c:pt>
                <c:pt idx="8">
                  <c:v>0.6542</c:v>
                </c:pt>
                <c:pt idx="9">
                  <c:v>0.68</c:v>
                </c:pt>
                <c:pt idx="10">
                  <c:v>0.53849999999999998</c:v>
                </c:pt>
                <c:pt idx="11">
                  <c:v>0.67800000000000005</c:v>
                </c:pt>
                <c:pt idx="12">
                  <c:v>0.54549999999999998</c:v>
                </c:pt>
                <c:pt idx="13">
                  <c:v>0.63329999999999997</c:v>
                </c:pt>
                <c:pt idx="14">
                  <c:v>0.61109999999999998</c:v>
                </c:pt>
                <c:pt idx="15">
                  <c:v>0.68569999999999998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B112-4467-A9FE-1B162D5C62AF}"/>
            </c:ext>
          </c:extLst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RoBERTa (random)</c:v>
                </c:pt>
              </c:strCache>
            </c:strRef>
          </c:tx>
          <c:spPr>
            <a:solidFill>
              <a:srgbClr val="3FABE1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Ruth Bader Ginsburg</c:v>
                </c:pt>
                <c:pt idx="1">
                  <c:v>Clarence Thomas</c:v>
                </c:pt>
                <c:pt idx="2">
                  <c:v>Stephen G Breyer</c:v>
                </c:pt>
                <c:pt idx="3">
                  <c:v>Anthony M Kennedy</c:v>
                </c:pt>
                <c:pt idx="4">
                  <c:v>Antonin Scalia</c:v>
                </c:pt>
                <c:pt idx="5">
                  <c:v>John G Roberts Jr</c:v>
                </c:pt>
                <c:pt idx="6">
                  <c:v>Samuel A Alito Jr</c:v>
                </c:pt>
                <c:pt idx="7">
                  <c:v>John Paul Stevens</c:v>
                </c:pt>
                <c:pt idx="8">
                  <c:v>Sonia Sotomayor</c:v>
                </c:pt>
                <c:pt idx="9">
                  <c:v>David H Souter</c:v>
                </c:pt>
                <c:pt idx="10">
                  <c:v>Elena Kagan</c:v>
                </c:pt>
                <c:pt idx="11">
                  <c:v>Sandra Day Oconnor</c:v>
                </c:pt>
                <c:pt idx="12">
                  <c:v>William H Rehnquist</c:v>
                </c:pt>
                <c:pt idx="13">
                  <c:v>Neil Gorsuch</c:v>
                </c:pt>
                <c:pt idx="14">
                  <c:v>Brett M Kavanaugh</c:v>
                </c:pt>
                <c:pt idx="15">
                  <c:v>Overall win side</c:v>
                </c:pt>
              </c:strCache>
            </c:strRef>
          </c:cat>
          <c:val>
            <c:numRef>
              <c:f>Sheet1!$E$2:$E$17</c:f>
              <c:numCache>
                <c:formatCode>0%</c:formatCode>
                <c:ptCount val="16"/>
                <c:pt idx="0">
                  <c:v>0.5837</c:v>
                </c:pt>
                <c:pt idx="1">
                  <c:v>0.61719999999999997</c:v>
                </c:pt>
                <c:pt idx="2">
                  <c:v>0.65700000000000003</c:v>
                </c:pt>
                <c:pt idx="3">
                  <c:v>0.6895</c:v>
                </c:pt>
                <c:pt idx="4">
                  <c:v>0.65849999999999997</c:v>
                </c:pt>
                <c:pt idx="5">
                  <c:v>0.58279999999999998</c:v>
                </c:pt>
                <c:pt idx="6">
                  <c:v>0.64380000000000004</c:v>
                </c:pt>
                <c:pt idx="7">
                  <c:v>0.51790000000000003</c:v>
                </c:pt>
                <c:pt idx="8">
                  <c:v>0.6542</c:v>
                </c:pt>
                <c:pt idx="9">
                  <c:v>0.68</c:v>
                </c:pt>
                <c:pt idx="10">
                  <c:v>0.54949999999999999</c:v>
                </c:pt>
                <c:pt idx="11">
                  <c:v>0.67800000000000005</c:v>
                </c:pt>
                <c:pt idx="12">
                  <c:v>0.67269999999999996</c:v>
                </c:pt>
                <c:pt idx="13">
                  <c:v>0.5333</c:v>
                </c:pt>
                <c:pt idx="14">
                  <c:v>0.5</c:v>
                </c:pt>
                <c:pt idx="15">
                  <c:v>0.68569999999999998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B112-4467-A9FE-1B162D5C62AF}"/>
            </c:ext>
          </c:extLst>
        </c:ser>
        <c:ser>
          <c:idx val="5"/>
          <c:order val="4"/>
          <c:tx>
            <c:strRef>
              <c:f>Sheet1!$F$1</c:f>
              <c:strCache>
                <c:ptCount val="1"/>
                <c:pt idx="0">
                  <c:v>BigBird</c:v>
                </c:pt>
              </c:strCache>
            </c:strRef>
          </c:tx>
          <c:spPr>
            <a:solidFill>
              <a:srgbClr val="99D2EF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Ruth Bader Ginsburg</c:v>
                </c:pt>
                <c:pt idx="1">
                  <c:v>Clarence Thomas</c:v>
                </c:pt>
                <c:pt idx="2">
                  <c:v>Stephen G Breyer</c:v>
                </c:pt>
                <c:pt idx="3">
                  <c:v>Anthony M Kennedy</c:v>
                </c:pt>
                <c:pt idx="4">
                  <c:v>Antonin Scalia</c:v>
                </c:pt>
                <c:pt idx="5">
                  <c:v>John G Roberts Jr</c:v>
                </c:pt>
                <c:pt idx="6">
                  <c:v>Samuel A Alito Jr</c:v>
                </c:pt>
                <c:pt idx="7">
                  <c:v>John Paul Stevens</c:v>
                </c:pt>
                <c:pt idx="8">
                  <c:v>Sonia Sotomayor</c:v>
                </c:pt>
                <c:pt idx="9">
                  <c:v>David H Souter</c:v>
                </c:pt>
                <c:pt idx="10">
                  <c:v>Elena Kagan</c:v>
                </c:pt>
                <c:pt idx="11">
                  <c:v>Sandra Day Oconnor</c:v>
                </c:pt>
                <c:pt idx="12">
                  <c:v>William H Rehnquist</c:v>
                </c:pt>
                <c:pt idx="13">
                  <c:v>Neil Gorsuch</c:v>
                </c:pt>
                <c:pt idx="14">
                  <c:v>Brett M Kavanaugh</c:v>
                </c:pt>
                <c:pt idx="15">
                  <c:v>Overall win side</c:v>
                </c:pt>
              </c:strCache>
            </c:strRef>
          </c:cat>
          <c:val>
            <c:numRef>
              <c:f>Sheet1!$F$2:$F$17</c:f>
              <c:numCache>
                <c:formatCode>0%</c:formatCode>
                <c:ptCount val="16"/>
                <c:pt idx="0">
                  <c:v>0.60429999999999995</c:v>
                </c:pt>
                <c:pt idx="1">
                  <c:v>0.61870000000000003</c:v>
                </c:pt>
                <c:pt idx="2">
                  <c:v>0.67390000000000005</c:v>
                </c:pt>
                <c:pt idx="3">
                  <c:v>0.66139999999999999</c:v>
                </c:pt>
                <c:pt idx="4">
                  <c:v>0.60550000000000004</c:v>
                </c:pt>
                <c:pt idx="5">
                  <c:v>0.6139</c:v>
                </c:pt>
                <c:pt idx="6">
                  <c:v>0.60819999999999996</c:v>
                </c:pt>
                <c:pt idx="7">
                  <c:v>0.54669999999999996</c:v>
                </c:pt>
                <c:pt idx="8">
                  <c:v>0.59150000000000003</c:v>
                </c:pt>
                <c:pt idx="9">
                  <c:v>0.65669999999999995</c:v>
                </c:pt>
                <c:pt idx="10">
                  <c:v>0.623</c:v>
                </c:pt>
                <c:pt idx="11">
                  <c:v>0.71789999999999998</c:v>
                </c:pt>
                <c:pt idx="12">
                  <c:v>0.70269999999999999</c:v>
                </c:pt>
                <c:pt idx="13">
                  <c:v>0.75</c:v>
                </c:pt>
                <c:pt idx="14">
                  <c:v>0.5</c:v>
                </c:pt>
                <c:pt idx="15">
                  <c:v>0.65710000000000002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8A28-4CC7-A4B4-29FAC619B656}"/>
            </c:ext>
          </c:extLst>
        </c:ser>
        <c:ser>
          <c:idx val="6"/>
          <c:order val="5"/>
          <c:tx>
            <c:strRef>
              <c:f>Sheet1!$G$1</c:f>
              <c:strCache>
                <c:ptCount val="1"/>
                <c:pt idx="0">
                  <c:v>LongFormer</c:v>
                </c:pt>
              </c:strCache>
            </c:strRef>
          </c:tx>
          <c:spPr>
            <a:solidFill>
              <a:srgbClr val="D4ECF8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Ruth Bader Ginsburg</c:v>
                </c:pt>
                <c:pt idx="1">
                  <c:v>Clarence Thomas</c:v>
                </c:pt>
                <c:pt idx="2">
                  <c:v>Stephen G Breyer</c:v>
                </c:pt>
                <c:pt idx="3">
                  <c:v>Anthony M Kennedy</c:v>
                </c:pt>
                <c:pt idx="4">
                  <c:v>Antonin Scalia</c:v>
                </c:pt>
                <c:pt idx="5">
                  <c:v>John G Roberts Jr</c:v>
                </c:pt>
                <c:pt idx="6">
                  <c:v>Samuel A Alito Jr</c:v>
                </c:pt>
                <c:pt idx="7">
                  <c:v>John Paul Stevens</c:v>
                </c:pt>
                <c:pt idx="8">
                  <c:v>Sonia Sotomayor</c:v>
                </c:pt>
                <c:pt idx="9">
                  <c:v>David H Souter</c:v>
                </c:pt>
                <c:pt idx="10">
                  <c:v>Elena Kagan</c:v>
                </c:pt>
                <c:pt idx="11">
                  <c:v>Sandra Day Oconnor</c:v>
                </c:pt>
                <c:pt idx="12">
                  <c:v>William H Rehnquist</c:v>
                </c:pt>
                <c:pt idx="13">
                  <c:v>Neil Gorsuch</c:v>
                </c:pt>
                <c:pt idx="14">
                  <c:v>Brett M Kavanaugh</c:v>
                </c:pt>
                <c:pt idx="15">
                  <c:v>Overall win side</c:v>
                </c:pt>
              </c:strCache>
            </c:strRef>
          </c:cat>
          <c:val>
            <c:numRef>
              <c:f>Sheet1!$G$2:$G$17</c:f>
              <c:numCache>
                <c:formatCode>0%</c:formatCode>
                <c:ptCount val="16"/>
                <c:pt idx="0">
                  <c:v>0.56830000000000003</c:v>
                </c:pt>
                <c:pt idx="1">
                  <c:v>0.6331</c:v>
                </c:pt>
                <c:pt idx="2">
                  <c:v>0.62319999999999998</c:v>
                </c:pt>
                <c:pt idx="3">
                  <c:v>0.66139999999999999</c:v>
                </c:pt>
                <c:pt idx="4">
                  <c:v>0.59630000000000005</c:v>
                </c:pt>
                <c:pt idx="5">
                  <c:v>0.6139</c:v>
                </c:pt>
                <c:pt idx="6">
                  <c:v>0.65980000000000005</c:v>
                </c:pt>
                <c:pt idx="7">
                  <c:v>0.61329999999999996</c:v>
                </c:pt>
                <c:pt idx="8">
                  <c:v>0.59150000000000003</c:v>
                </c:pt>
                <c:pt idx="9">
                  <c:v>0.62690000000000001</c:v>
                </c:pt>
                <c:pt idx="10">
                  <c:v>0.65569999999999995</c:v>
                </c:pt>
                <c:pt idx="11">
                  <c:v>0.69230000000000003</c:v>
                </c:pt>
                <c:pt idx="12">
                  <c:v>0.70269999999999999</c:v>
                </c:pt>
                <c:pt idx="13">
                  <c:v>0.65</c:v>
                </c:pt>
                <c:pt idx="14">
                  <c:v>0.5</c:v>
                </c:pt>
                <c:pt idx="15">
                  <c:v>0.6643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8A28-4CC7-A4B4-29FAC619B6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1207335727"/>
        <c:axId val="1207317839"/>
      </c:barChart>
      <c:catAx>
        <c:axId val="1207335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D9D9D9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7317839"/>
        <c:crosses val="autoZero"/>
        <c:auto val="1"/>
        <c:lblAlgn val="ctr"/>
        <c:lblOffset val="100"/>
        <c:noMultiLvlLbl val="0"/>
      </c:catAx>
      <c:valAx>
        <c:axId val="1207317839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D9D9D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7335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693671"/>
            <a:ext cx="18653760" cy="573024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8644891"/>
            <a:ext cx="16459200" cy="3973829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C98B-9AC4-4FDA-AEE7-7B60E7F691A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EDB3-E4D8-4C3E-966D-958E49F0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5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C98B-9AC4-4FDA-AEE7-7B60E7F691A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EDB3-E4D8-4C3E-966D-958E49F0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2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876300"/>
            <a:ext cx="4732020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876300"/>
            <a:ext cx="13921740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C98B-9AC4-4FDA-AEE7-7B60E7F691A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EDB3-E4D8-4C3E-966D-958E49F0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3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C98B-9AC4-4FDA-AEE7-7B60E7F691A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EDB3-E4D8-4C3E-966D-958E49F0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6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4103375"/>
            <a:ext cx="18928080" cy="6846569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1014715"/>
            <a:ext cx="18928080" cy="3600449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C98B-9AC4-4FDA-AEE7-7B60E7F691A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EDB3-E4D8-4C3E-966D-958E49F0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53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4381500"/>
            <a:ext cx="932688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4381500"/>
            <a:ext cx="932688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C98B-9AC4-4FDA-AEE7-7B60E7F691A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EDB3-E4D8-4C3E-966D-958E49F0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5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876304"/>
            <a:ext cx="1892808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4034791"/>
            <a:ext cx="9284016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6012180"/>
            <a:ext cx="9284016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4034791"/>
            <a:ext cx="9329738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6012180"/>
            <a:ext cx="9329738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C98B-9AC4-4FDA-AEE7-7B60E7F691A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EDB3-E4D8-4C3E-966D-958E49F0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6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C98B-9AC4-4FDA-AEE7-7B60E7F691A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EDB3-E4D8-4C3E-966D-958E49F0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2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C98B-9AC4-4FDA-AEE7-7B60E7F691A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EDB3-E4D8-4C3E-966D-958E49F0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2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097280"/>
            <a:ext cx="7078027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369824"/>
            <a:ext cx="11109960" cy="116967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937760"/>
            <a:ext cx="7078027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C98B-9AC4-4FDA-AEE7-7B60E7F691A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EDB3-E4D8-4C3E-966D-958E49F0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25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097280"/>
            <a:ext cx="7078027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369824"/>
            <a:ext cx="11109960" cy="116967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937760"/>
            <a:ext cx="7078027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C98B-9AC4-4FDA-AEE7-7B60E7F691A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EDB3-E4D8-4C3E-966D-958E49F0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4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876304"/>
            <a:ext cx="1892808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4381500"/>
            <a:ext cx="1892808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5255244"/>
            <a:ext cx="49377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3C98B-9AC4-4FDA-AEE7-7B60E7F691A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5255244"/>
            <a:ext cx="740664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5255244"/>
            <a:ext cx="49377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BEDB3-E4D8-4C3E-966D-958E49F0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4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7AE7436-69D6-A50A-4060-2E0087CECF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3848346"/>
              </p:ext>
            </p:extLst>
          </p:nvPr>
        </p:nvGraphicFramePr>
        <p:xfrm>
          <a:off x="644390" y="1297353"/>
          <a:ext cx="19699657" cy="4984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3044CB4-95E8-4077-72D3-C3AA2E657F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2348380"/>
              </p:ext>
            </p:extLst>
          </p:nvPr>
        </p:nvGraphicFramePr>
        <p:xfrm>
          <a:off x="644390" y="7258538"/>
          <a:ext cx="19699657" cy="4984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5787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DE7EF19-4ED4-581C-9C34-1627074254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757663"/>
              </p:ext>
            </p:extLst>
          </p:nvPr>
        </p:nvGraphicFramePr>
        <p:xfrm>
          <a:off x="331249" y="10791322"/>
          <a:ext cx="19699657" cy="453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A638F2-D7B3-B321-A7A8-499C8E24B705}"/>
              </a:ext>
            </a:extLst>
          </p:cNvPr>
          <p:cNvCxnSpPr>
            <a:cxnSpLocks/>
          </p:cNvCxnSpPr>
          <p:nvPr/>
        </p:nvCxnSpPr>
        <p:spPr>
          <a:xfrm flipV="1">
            <a:off x="18715732" y="11509501"/>
            <a:ext cx="0" cy="3094928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45BACBFA-4C40-2205-45CC-252DE6C5B3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6797969"/>
              </p:ext>
            </p:extLst>
          </p:nvPr>
        </p:nvGraphicFramePr>
        <p:xfrm>
          <a:off x="331249" y="5963958"/>
          <a:ext cx="19699657" cy="453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55FA3E-62FB-D1D9-D1CF-71FDDEABAD04}"/>
              </a:ext>
            </a:extLst>
          </p:cNvPr>
          <p:cNvCxnSpPr>
            <a:cxnSpLocks/>
          </p:cNvCxnSpPr>
          <p:nvPr/>
        </p:nvCxnSpPr>
        <p:spPr>
          <a:xfrm flipV="1">
            <a:off x="18715732" y="6682136"/>
            <a:ext cx="0" cy="3094928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307BC6FF-4A5B-EE7B-F9DD-D14C761A8E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2099463"/>
              </p:ext>
            </p:extLst>
          </p:nvPr>
        </p:nvGraphicFramePr>
        <p:xfrm>
          <a:off x="331249" y="1136593"/>
          <a:ext cx="19699657" cy="453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A19E62-1F5B-D7EB-D88B-5EF2A48F9EDA}"/>
              </a:ext>
            </a:extLst>
          </p:cNvPr>
          <p:cNvCxnSpPr>
            <a:cxnSpLocks/>
          </p:cNvCxnSpPr>
          <p:nvPr/>
        </p:nvCxnSpPr>
        <p:spPr>
          <a:xfrm flipV="1">
            <a:off x="18715732" y="1854771"/>
            <a:ext cx="0" cy="3094928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836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hicag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800000"/>
      </a:accent1>
      <a:accent2>
        <a:srgbClr val="767676"/>
      </a:accent2>
      <a:accent3>
        <a:srgbClr val="CC8214"/>
      </a:accent3>
      <a:accent4>
        <a:srgbClr val="616530"/>
      </a:accent4>
      <a:accent5>
        <a:srgbClr val="0F425C"/>
      </a:accent5>
      <a:accent6>
        <a:srgbClr val="9A5324"/>
      </a:accent6>
      <a:hlink>
        <a:srgbClr val="6B9F25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</TotalTime>
  <Words>25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Kaufmann</dc:creator>
  <cp:lastModifiedBy>Matthew Kaufmann</cp:lastModifiedBy>
  <cp:revision>2</cp:revision>
  <dcterms:created xsi:type="dcterms:W3CDTF">2023-05-19T19:59:18Z</dcterms:created>
  <dcterms:modified xsi:type="dcterms:W3CDTF">2023-05-20T21:06:21Z</dcterms:modified>
</cp:coreProperties>
</file>