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1075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6F83-B2BD-4B28-B044-3A313539F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12C2B-4D58-46EA-A955-6DFE5C95E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F218-5502-401B-B843-D65C7D88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241-E2C1-44A1-80A7-95B72E999CA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5B895-787F-40EA-A6D7-F1DA281A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9A319-1ECC-4AF6-8A18-897808B5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48C-2A7D-4D27-80CF-C3AE5C49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2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1A58-27C0-491A-B5D6-8ECE3C32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6F4C4-E6DC-47FD-875D-04B804197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311D2-801F-4468-98EC-E76931CD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241-E2C1-44A1-80A7-95B72E999CA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EC7D1-2A6C-49DB-97F4-18863197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50835-62E9-4F1F-8EDF-AA4215C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48C-2A7D-4D27-80CF-C3AE5C49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17ACA-37BF-4F4F-B472-4F9BE3F41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7EDB9-B344-4ECF-AE8D-2B9E87BE5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A9BE3-7242-4304-A131-C215143F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241-E2C1-44A1-80A7-95B72E999CA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AFED8-B435-4FE5-AA9F-F3326207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37FB1-01E1-4734-9459-66E1DA46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48C-2A7D-4D27-80CF-C3AE5C49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ED8F-B1C8-4CC4-9CD9-F735C1D0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4052-6BEB-4FD2-93EB-64B39741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0ACF-B8ED-45D5-A60C-193BFA0B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241-E2C1-44A1-80A7-95B72E999CA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558CF-0BBD-41FC-BB68-540011BB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4C92B-7045-4819-92C8-FABA3F2A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48C-2A7D-4D27-80CF-C3AE5C49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426B-BCE7-49DE-93DB-754AAF64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2A241-3A3C-4BCE-B77E-31AB6112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827F-4725-4F44-9586-A4F41046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241-E2C1-44A1-80A7-95B72E999CA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23E21-F35B-48D1-8D0E-0782D52D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8A3A9-F46A-486F-AAA4-D0D3025A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48C-2A7D-4D27-80CF-C3AE5C49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6F85-46D4-4DD0-AD20-B881C8FD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A288-36B3-43D3-A725-2BDE3111D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A1BB-BA0D-4E6D-B9C2-B4B153E46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398EF-D113-470D-A3E9-FE812C59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241-E2C1-44A1-80A7-95B72E999CA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EE12E-BA21-4895-8579-0F886C66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384D1-776D-457F-922A-12787F99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48C-2A7D-4D27-80CF-C3AE5C49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2AC1-E03E-48CA-B7C1-E4B867E1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3C9D-81E9-4B67-A15B-4D65381A9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96709-3F2C-4EA8-976E-8A2FEAB06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353FC-19BC-4001-87C2-DC5AFB70B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4F500-84B7-4CDC-AC36-DF7D7F3A4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41BDC-F3F8-4FD6-A28D-63B8D3BE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241-E2C1-44A1-80A7-95B72E999CA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F11AE-0D64-425C-8E4E-598948A8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B3792-05C3-42D3-8FC4-C6825B79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48C-2A7D-4D27-80CF-C3AE5C49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4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445A-5715-4790-8B9C-38E09352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8680F-27DE-4BCC-B0E3-AE13F54F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241-E2C1-44A1-80A7-95B72E999CA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13BCC-2AFE-4A47-B8CD-A4D1B619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62431-1BD8-43B5-A159-91FA0FEC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48C-2A7D-4D27-80CF-C3AE5C49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3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5998F-EFB6-46C8-835E-E6DFBBFE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241-E2C1-44A1-80A7-95B72E999CA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6902F-E25F-47AB-B9A9-23919DD7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FF1B0-0A5E-4051-9C54-921FE2B0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48C-2A7D-4D27-80CF-C3AE5C49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8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D5B3-55B5-4A32-9178-A3AA9991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6549-FCA5-4F6F-A4E6-AFEB066C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ECC64-9002-4B0E-B390-ACD48B97E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0DEC-4172-4F88-BAA4-849A767A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241-E2C1-44A1-80A7-95B72E999CA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51C19-8ACB-43D9-AAEE-FA7274DD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6B02-B690-4D15-B310-71C83477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48C-2A7D-4D27-80CF-C3AE5C49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C28F-FCBC-4B66-8F2E-8542D682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C39D2-908E-49F7-B9B6-5B9539E7E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5112C-F40B-42A7-96D6-56CD04812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0195D-F2B2-4650-8F07-50C3E368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4241-E2C1-44A1-80A7-95B72E999CA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3DA0F-66BE-4C70-969B-ED5CDC72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A057-BFAE-41BC-A6E5-1FBB60B7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048C-2A7D-4D27-80CF-C3AE5C49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7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3C20D-4836-4DF2-B094-12358837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469DF-2E9E-46A6-AFFB-158B76E01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E065-C004-4BD4-B2FB-E4BAECB8C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54241-E2C1-44A1-80A7-95B72E999CA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797AF-7073-4314-BF24-E65D43074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F767E-2F28-41B4-8B2C-C377D9667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048C-2A7D-4D27-80CF-C3AE5C49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2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81A34C-76A8-4EAB-8A85-A059A919D845}"/>
              </a:ext>
            </a:extLst>
          </p:cNvPr>
          <p:cNvSpPr/>
          <p:nvPr/>
        </p:nvSpPr>
        <p:spPr>
          <a:xfrm>
            <a:off x="3989400" y="2703259"/>
            <a:ext cx="1907365" cy="9382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maindash.py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Initialize dash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8ECCD-FBD3-435A-A9F9-1ECDC6B8D94F}"/>
              </a:ext>
            </a:extLst>
          </p:cNvPr>
          <p:cNvSpPr>
            <a:spLocks/>
          </p:cNvSpPr>
          <p:nvPr/>
        </p:nvSpPr>
        <p:spPr>
          <a:xfrm>
            <a:off x="757682" y="4234590"/>
            <a:ext cx="1907365" cy="938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servicemapping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webapp/graphs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73D1E-60F1-4EB8-A965-DDB38A5C76C5}"/>
              </a:ext>
            </a:extLst>
          </p:cNvPr>
          <p:cNvSpPr>
            <a:spLocks/>
          </p:cNvSpPr>
          <p:nvPr/>
        </p:nvSpPr>
        <p:spPr>
          <a:xfrm>
            <a:off x="10000186" y="1773472"/>
            <a:ext cx="1907365" cy="93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servicemapping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webapp/inputs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08694-1E2A-447D-88BD-8CC85BC5F1C2}"/>
              </a:ext>
            </a:extLst>
          </p:cNvPr>
          <p:cNvSpPr>
            <a:spLocks/>
          </p:cNvSpPr>
          <p:nvPr/>
        </p:nvSpPr>
        <p:spPr>
          <a:xfrm>
            <a:off x="757682" y="2703259"/>
            <a:ext cx="1907365" cy="9382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__main__.py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Constructs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FCC19-5D72-4BBD-A732-30F0521FFD62}"/>
              </a:ext>
            </a:extLst>
          </p:cNvPr>
          <p:cNvSpPr txBox="1"/>
          <p:nvPr/>
        </p:nvSpPr>
        <p:spPr>
          <a:xfrm>
            <a:off x="2676140" y="322988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Imported as app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A1B13A6-7099-4CFA-B1EC-C6CBCCC74343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rot="5400000">
            <a:off x="3272963" y="3033597"/>
            <a:ext cx="1062204" cy="2278036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1BA73A-C4D7-4650-B27D-B45706FB8C8A}"/>
              </a:ext>
            </a:extLst>
          </p:cNvPr>
          <p:cNvSpPr/>
          <p:nvPr/>
        </p:nvSpPr>
        <p:spPr>
          <a:xfrm>
            <a:off x="757682" y="5486447"/>
            <a:ext cx="1907365" cy="938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graph_bars.py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Creates bar graphs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8C2D4-F8E5-49A0-BD21-A4BD00EFAF64}"/>
              </a:ext>
            </a:extLst>
          </p:cNvPr>
          <p:cNvSpPr/>
          <p:nvPr/>
        </p:nvSpPr>
        <p:spPr>
          <a:xfrm>
            <a:off x="3202728" y="5486447"/>
            <a:ext cx="1907365" cy="938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graph_map1.py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Creates demo map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3E3210-0F63-43FF-A52A-A95BCFF6D7D5}"/>
              </a:ext>
            </a:extLst>
          </p:cNvPr>
          <p:cNvSpPr/>
          <p:nvPr/>
        </p:nvSpPr>
        <p:spPr>
          <a:xfrm>
            <a:off x="5647774" y="5486447"/>
            <a:ext cx="1907365" cy="938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graph_map2.py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Creates 311 map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2D94CF-38B3-4B2A-AD92-A736B205D28D}"/>
              </a:ext>
            </a:extLst>
          </p:cNvPr>
          <p:cNvSpPr>
            <a:spLocks/>
          </p:cNvSpPr>
          <p:nvPr/>
        </p:nvSpPr>
        <p:spPr>
          <a:xfrm>
            <a:off x="8092820" y="5486447"/>
            <a:ext cx="1907365" cy="938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graph_scatter.py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Creates scatter plot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D273CF-F3AC-4FCD-A38B-D48EDC870EAF}"/>
              </a:ext>
            </a:extLst>
          </p:cNvPr>
          <p:cNvSpPr/>
          <p:nvPr/>
        </p:nvSpPr>
        <p:spPr>
          <a:xfrm>
            <a:off x="6753874" y="3050671"/>
            <a:ext cx="3220278" cy="93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data.py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Reads, cleans, and stores data as padas </a:t>
            </a:r>
            <a:r>
              <a:rPr lang="en-US" sz="1600" i="1" dirty="0" err="1">
                <a:solidFill>
                  <a:schemeClr val="bg1"/>
                </a:solidFill>
              </a:rPr>
              <a:t>dataframes</a:t>
            </a:r>
            <a:r>
              <a:rPr lang="en-US" sz="1600" i="1" dirty="0">
                <a:solidFill>
                  <a:schemeClr val="bg1"/>
                </a:solidFill>
              </a:rPr>
              <a:t> from data folder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F4FCF7-DFD0-4CB1-9426-4A254E463451}"/>
              </a:ext>
            </a:extLst>
          </p:cNvPr>
          <p:cNvSpPr/>
          <p:nvPr/>
        </p:nvSpPr>
        <p:spPr>
          <a:xfrm>
            <a:off x="6753874" y="4128357"/>
            <a:ext cx="3220278" cy="93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dicts.py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Houses dictionaries used for dash components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D55BA2-311B-40A0-A807-3EEE939D105D}"/>
              </a:ext>
            </a:extLst>
          </p:cNvPr>
          <p:cNvSpPr txBox="1"/>
          <p:nvPr/>
        </p:nvSpPr>
        <p:spPr>
          <a:xfrm>
            <a:off x="2767323" y="4392963"/>
            <a:ext cx="2266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Imported as app into all files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F4A7AB3-74A6-4202-87F6-AC58912DC642}"/>
              </a:ext>
            </a:extLst>
          </p:cNvPr>
          <p:cNvCxnSpPr>
            <a:cxnSpLocks/>
            <a:stCxn id="22" idx="3"/>
            <a:endCxn id="6" idx="2"/>
          </p:cNvCxnSpPr>
          <p:nvPr/>
        </p:nvCxnSpPr>
        <p:spPr>
          <a:xfrm flipV="1">
            <a:off x="9974152" y="2711726"/>
            <a:ext cx="979717" cy="808072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EF1D69A-7EF2-498D-8FDC-10CC6A618131}"/>
              </a:ext>
            </a:extLst>
          </p:cNvPr>
          <p:cNvSpPr txBox="1"/>
          <p:nvPr/>
        </p:nvSpPr>
        <p:spPr>
          <a:xfrm>
            <a:off x="10030046" y="324540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Stored in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09FC623-8ABE-4D4B-9FB3-CE2189F165EC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V="1">
            <a:off x="9974152" y="2711726"/>
            <a:ext cx="979717" cy="188575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B31A60-C2B4-4455-8402-1487D47ED441}"/>
              </a:ext>
            </a:extLst>
          </p:cNvPr>
          <p:cNvSpPr txBox="1"/>
          <p:nvPr/>
        </p:nvSpPr>
        <p:spPr>
          <a:xfrm>
            <a:off x="10030046" y="428605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Stored in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2FCFDEF-5BA4-4AE0-8C3E-9B2A62BD2C1C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rot="10800000" flipV="1">
            <a:off x="1711366" y="2242598"/>
            <a:ext cx="8288821" cy="2930245"/>
          </a:xfrm>
          <a:prstGeom prst="bentConnector4">
            <a:avLst>
              <a:gd name="adj1" fmla="val 44247"/>
              <a:gd name="adj2" fmla="val 107801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222C9D5-DCD2-42D1-B277-5062DD72AF11}"/>
              </a:ext>
            </a:extLst>
          </p:cNvPr>
          <p:cNvSpPr txBox="1"/>
          <p:nvPr/>
        </p:nvSpPr>
        <p:spPr>
          <a:xfrm>
            <a:off x="2301680" y="5115439"/>
            <a:ext cx="365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 relevant data / dictionaries into each file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C59A9E5-D8EB-4A93-B3E7-EC2B02C8B017}"/>
              </a:ext>
            </a:extLst>
          </p:cNvPr>
          <p:cNvCxnSpPr>
            <a:cxnSpLocks/>
            <a:stCxn id="21" idx="2"/>
            <a:endCxn id="5" idx="1"/>
          </p:cNvCxnSpPr>
          <p:nvPr/>
        </p:nvCxnSpPr>
        <p:spPr>
          <a:xfrm rot="5400000" flipH="1">
            <a:off x="4041601" y="1419799"/>
            <a:ext cx="1720984" cy="8288821"/>
          </a:xfrm>
          <a:prstGeom prst="bentConnector4">
            <a:avLst>
              <a:gd name="adj1" fmla="val -13283"/>
              <a:gd name="adj2" fmla="val 102758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27FCB28-A129-4A6C-A8CE-87768919FD64}"/>
              </a:ext>
            </a:extLst>
          </p:cNvPr>
          <p:cNvCxnSpPr>
            <a:cxnSpLocks/>
            <a:stCxn id="20" idx="2"/>
            <a:endCxn id="5" idx="1"/>
          </p:cNvCxnSpPr>
          <p:nvPr/>
        </p:nvCxnSpPr>
        <p:spPr>
          <a:xfrm rot="5400000" flipH="1">
            <a:off x="2819078" y="2642322"/>
            <a:ext cx="1720984" cy="5843775"/>
          </a:xfrm>
          <a:prstGeom prst="bentConnector4">
            <a:avLst>
              <a:gd name="adj1" fmla="val -13283"/>
              <a:gd name="adj2" fmla="val 103912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E9DD836-883D-4B3C-8471-25257FC914E7}"/>
              </a:ext>
            </a:extLst>
          </p:cNvPr>
          <p:cNvCxnSpPr>
            <a:cxnSpLocks/>
            <a:stCxn id="19" idx="2"/>
            <a:endCxn id="5" idx="1"/>
          </p:cNvCxnSpPr>
          <p:nvPr/>
        </p:nvCxnSpPr>
        <p:spPr>
          <a:xfrm rot="5400000" flipH="1">
            <a:off x="1596555" y="3864845"/>
            <a:ext cx="1720984" cy="3398729"/>
          </a:xfrm>
          <a:prstGeom prst="bentConnector4">
            <a:avLst>
              <a:gd name="adj1" fmla="val -13283"/>
              <a:gd name="adj2" fmla="val 106726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BA26F14-805E-4580-8E94-2F1312C4C690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 rot="5400000" flipH="1">
            <a:off x="374032" y="5087368"/>
            <a:ext cx="1720984" cy="953683"/>
          </a:xfrm>
          <a:prstGeom prst="bentConnector4">
            <a:avLst>
              <a:gd name="adj1" fmla="val -13283"/>
              <a:gd name="adj2" fmla="val 12397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CEE1721-F38F-462B-94E9-C57D2BE172A4}"/>
              </a:ext>
            </a:extLst>
          </p:cNvPr>
          <p:cNvSpPr txBox="1"/>
          <p:nvPr/>
        </p:nvSpPr>
        <p:spPr>
          <a:xfrm>
            <a:off x="8151744" y="638670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Stored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3FCD91-EACD-4CD5-98A6-941C084CA959}"/>
              </a:ext>
            </a:extLst>
          </p:cNvPr>
          <p:cNvSpPr txBox="1"/>
          <p:nvPr/>
        </p:nvSpPr>
        <p:spPr>
          <a:xfrm>
            <a:off x="5885148" y="638670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Stored 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6B482B-6763-470E-B09E-A3C4FA64ECA8}"/>
              </a:ext>
            </a:extLst>
          </p:cNvPr>
          <p:cNvSpPr txBox="1"/>
          <p:nvPr/>
        </p:nvSpPr>
        <p:spPr>
          <a:xfrm>
            <a:off x="3618908" y="638670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Stored 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1062C0-14BD-45B3-AFE2-12A7F5419AED}"/>
              </a:ext>
            </a:extLst>
          </p:cNvPr>
          <p:cNvSpPr txBox="1"/>
          <p:nvPr/>
        </p:nvSpPr>
        <p:spPr>
          <a:xfrm>
            <a:off x="848904" y="638670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Stored in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2C8BB1-FBCB-4DFB-834E-D0F035A3D510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1711365" y="3641513"/>
            <a:ext cx="0" cy="59307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0100505-34F8-44DB-9857-69994D4116E2}"/>
              </a:ext>
            </a:extLst>
          </p:cNvPr>
          <p:cNvSpPr txBox="1"/>
          <p:nvPr/>
        </p:nvSpPr>
        <p:spPr>
          <a:xfrm>
            <a:off x="534526" y="3684324"/>
            <a:ext cx="144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Populated into</a:t>
            </a:r>
          </a:p>
          <a:p>
            <a:r>
              <a:rPr lang="en-US" sz="1400" dirty="0"/>
              <a:t>webpage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C7D4A6-A184-498F-A3AD-39909B6CB464}"/>
              </a:ext>
            </a:extLst>
          </p:cNvPr>
          <p:cNvSpPr/>
          <p:nvPr/>
        </p:nvSpPr>
        <p:spPr>
          <a:xfrm>
            <a:off x="232922" y="591123"/>
            <a:ext cx="2303703" cy="331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servicemapping</a:t>
            </a:r>
            <a:r>
              <a:rPr lang="en-US" dirty="0"/>
              <a:t> folder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897C9F-C1C0-48CB-8B7B-EB02C50E29D7}"/>
              </a:ext>
            </a:extLst>
          </p:cNvPr>
          <p:cNvSpPr/>
          <p:nvPr/>
        </p:nvSpPr>
        <p:spPr>
          <a:xfrm>
            <a:off x="232922" y="1063692"/>
            <a:ext cx="3352897" cy="331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servicemapping</a:t>
            </a:r>
            <a:r>
              <a:rPr lang="en-US" dirty="0"/>
              <a:t>/webapp/inputs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B26BC9-8085-4171-B485-F9D1510B0429}"/>
              </a:ext>
            </a:extLst>
          </p:cNvPr>
          <p:cNvSpPr/>
          <p:nvPr/>
        </p:nvSpPr>
        <p:spPr>
          <a:xfrm>
            <a:off x="232922" y="1536261"/>
            <a:ext cx="3352897" cy="3317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servicemapping</a:t>
            </a:r>
            <a:r>
              <a:rPr lang="en-US" dirty="0"/>
              <a:t>/webapp/graphs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B2DEB-E53A-44AC-8385-E000B6A3B0A6}"/>
              </a:ext>
            </a:extLst>
          </p:cNvPr>
          <p:cNvSpPr txBox="1"/>
          <p:nvPr/>
        </p:nvSpPr>
        <p:spPr>
          <a:xfrm>
            <a:off x="181668" y="1513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Legend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2CB4B6-A483-4550-984A-43174DE42289}"/>
              </a:ext>
            </a:extLst>
          </p:cNvPr>
          <p:cNvSpPr/>
          <p:nvPr/>
        </p:nvSpPr>
        <p:spPr>
          <a:xfrm>
            <a:off x="102389" y="170446"/>
            <a:ext cx="3705225" cy="1775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0A90-A768-46F3-8697-436BFACF072C}"/>
              </a:ext>
            </a:extLst>
          </p:cNvPr>
          <p:cNvSpPr txBox="1"/>
          <p:nvPr/>
        </p:nvSpPr>
        <p:spPr>
          <a:xfrm>
            <a:off x="3989400" y="171098"/>
            <a:ext cx="8020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What happens when you run python –m </a:t>
            </a:r>
            <a:r>
              <a:rPr lang="en-US" sz="2400" b="1" dirty="0" err="1"/>
              <a:t>servicemapping</a:t>
            </a:r>
            <a:br>
              <a:rPr lang="en-US" sz="2400" i="1" dirty="0"/>
            </a:br>
            <a:r>
              <a:rPr lang="en-US" sz="2400" i="1" dirty="0"/>
              <a:t>(from proj-311_service_mapping_veam)</a:t>
            </a:r>
            <a:endParaRPr lang="en-US" sz="2400" i="1" u="sng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588E37-07F0-46D9-82F9-D08F367CD718}"/>
              </a:ext>
            </a:extLst>
          </p:cNvPr>
          <p:cNvSpPr>
            <a:spLocks/>
          </p:cNvSpPr>
          <p:nvPr/>
        </p:nvSpPr>
        <p:spPr>
          <a:xfrm>
            <a:off x="3989401" y="1434784"/>
            <a:ext cx="1907365" cy="9382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servicemapping</a:t>
            </a:r>
            <a:endParaRPr lang="en-US" sz="1600" i="1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C1F80E-679B-4934-A0CC-9EE6D3CFF0D1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2665047" y="3172386"/>
            <a:ext cx="132435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B59A726-C4FC-4CAD-A176-E2E0EB2297D8}"/>
              </a:ext>
            </a:extLst>
          </p:cNvPr>
          <p:cNvSpPr txBox="1"/>
          <p:nvPr/>
        </p:nvSpPr>
        <p:spPr>
          <a:xfrm>
            <a:off x="2767323" y="2248914"/>
            <a:ext cx="1440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Stored in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91FBC21-95E3-46B1-B406-D95CAFC85436}"/>
              </a:ext>
            </a:extLst>
          </p:cNvPr>
          <p:cNvCxnSpPr>
            <a:cxnSpLocks/>
            <a:stCxn id="7" idx="0"/>
            <a:endCxn id="57" idx="2"/>
          </p:cNvCxnSpPr>
          <p:nvPr/>
        </p:nvCxnSpPr>
        <p:spPr>
          <a:xfrm rot="5400000" flipH="1" flipV="1">
            <a:off x="3162114" y="922290"/>
            <a:ext cx="330221" cy="323171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0C19674-93DD-400F-B9BE-101FA339E32F}"/>
              </a:ext>
            </a:extLst>
          </p:cNvPr>
          <p:cNvCxnSpPr>
            <a:cxnSpLocks/>
            <a:stCxn id="4" idx="0"/>
            <a:endCxn id="57" idx="2"/>
          </p:cNvCxnSpPr>
          <p:nvPr/>
        </p:nvCxnSpPr>
        <p:spPr>
          <a:xfrm flipV="1">
            <a:off x="4943083" y="2373038"/>
            <a:ext cx="1" cy="33022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64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149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Kaufmann</dc:creator>
  <cp:lastModifiedBy>Matthew Kaufmann</cp:lastModifiedBy>
  <cp:revision>10</cp:revision>
  <dcterms:created xsi:type="dcterms:W3CDTF">2022-03-16T18:01:04Z</dcterms:created>
  <dcterms:modified xsi:type="dcterms:W3CDTF">2022-03-16T19:44:48Z</dcterms:modified>
</cp:coreProperties>
</file>