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9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8C2F8FA-F9CD-4D6B-B38C-DF303F683291}" v="93" dt="2022-01-09T17:19:38.0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2" autoAdjust="0"/>
    <p:restoredTop sz="94660"/>
  </p:normalViewPr>
  <p:slideViewPr>
    <p:cSldViewPr snapToGrid="0">
      <p:cViewPr varScale="1">
        <p:scale>
          <a:sx n="64" d="100"/>
          <a:sy n="64" d="100"/>
        </p:scale>
        <p:origin x="43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hew Kaufmann" userId="a229bad9d69cf330" providerId="LiveId" clId="{68C2F8FA-F9CD-4D6B-B38C-DF303F683291}"/>
    <pc:docChg chg="custSel addSld modSld">
      <pc:chgData name="Matthew Kaufmann" userId="a229bad9d69cf330" providerId="LiveId" clId="{68C2F8FA-F9CD-4D6B-B38C-DF303F683291}" dt="2022-01-09T17:19:38.038" v="172"/>
      <pc:docMkLst>
        <pc:docMk/>
      </pc:docMkLst>
      <pc:sldChg chg="modSp">
        <pc:chgData name="Matthew Kaufmann" userId="a229bad9d69cf330" providerId="LiveId" clId="{68C2F8FA-F9CD-4D6B-B38C-DF303F683291}" dt="2022-01-09T17:15:39.320" v="5"/>
        <pc:sldMkLst>
          <pc:docMk/>
          <pc:sldMk cId="1403212767" sldId="260"/>
        </pc:sldMkLst>
        <pc:picChg chg="mod">
          <ac:chgData name="Matthew Kaufmann" userId="a229bad9d69cf330" providerId="LiveId" clId="{68C2F8FA-F9CD-4D6B-B38C-DF303F683291}" dt="2022-01-09T17:15:39.320" v="5"/>
          <ac:picMkLst>
            <pc:docMk/>
            <pc:sldMk cId="1403212767" sldId="260"/>
            <ac:picMk id="11" creationId="{5445EE46-3A98-42F1-8B7F-5796350853E7}"/>
          </ac:picMkLst>
        </pc:picChg>
      </pc:sldChg>
      <pc:sldChg chg="addSp delSp modSp mod">
        <pc:chgData name="Matthew Kaufmann" userId="a229bad9d69cf330" providerId="LiveId" clId="{68C2F8FA-F9CD-4D6B-B38C-DF303F683291}" dt="2022-01-09T17:17:10.053" v="65"/>
        <pc:sldMkLst>
          <pc:docMk/>
          <pc:sldMk cId="1393541210" sldId="262"/>
        </pc:sldMkLst>
        <pc:spChg chg="del">
          <ac:chgData name="Matthew Kaufmann" userId="a229bad9d69cf330" providerId="LiveId" clId="{68C2F8FA-F9CD-4D6B-B38C-DF303F683291}" dt="2022-01-09T17:15:10.806" v="0" actId="26606"/>
          <ac:spMkLst>
            <pc:docMk/>
            <pc:sldMk cId="1393541210" sldId="262"/>
            <ac:spMk id="14" creationId="{A8384FB5-9ADC-4DDC-881B-597D56F5B15D}"/>
          </ac:spMkLst>
        </pc:spChg>
        <pc:spChg chg="del">
          <ac:chgData name="Matthew Kaufmann" userId="a229bad9d69cf330" providerId="LiveId" clId="{68C2F8FA-F9CD-4D6B-B38C-DF303F683291}" dt="2022-01-09T17:15:10.806" v="0" actId="26606"/>
          <ac:spMkLst>
            <pc:docMk/>
            <pc:sldMk cId="1393541210" sldId="262"/>
            <ac:spMk id="16" creationId="{91E5A9A7-95C6-4F4F-B00E-C82E07FE62EF}"/>
          </ac:spMkLst>
        </pc:spChg>
        <pc:spChg chg="del">
          <ac:chgData name="Matthew Kaufmann" userId="a229bad9d69cf330" providerId="LiveId" clId="{68C2F8FA-F9CD-4D6B-B38C-DF303F683291}" dt="2022-01-09T17:15:10.806" v="0" actId="26606"/>
          <ac:spMkLst>
            <pc:docMk/>
            <pc:sldMk cId="1393541210" sldId="262"/>
            <ac:spMk id="18" creationId="{D07DD2DE-F619-49DD-B5E7-03A290FF4ED1}"/>
          </ac:spMkLst>
        </pc:spChg>
        <pc:spChg chg="del">
          <ac:chgData name="Matthew Kaufmann" userId="a229bad9d69cf330" providerId="LiveId" clId="{68C2F8FA-F9CD-4D6B-B38C-DF303F683291}" dt="2022-01-09T17:15:10.806" v="0" actId="26606"/>
          <ac:spMkLst>
            <pc:docMk/>
            <pc:sldMk cId="1393541210" sldId="262"/>
            <ac:spMk id="20" creationId="{85149191-5F60-4A28-AAFF-039F96B0F3EC}"/>
          </ac:spMkLst>
        </pc:spChg>
        <pc:spChg chg="del">
          <ac:chgData name="Matthew Kaufmann" userId="a229bad9d69cf330" providerId="LiveId" clId="{68C2F8FA-F9CD-4D6B-B38C-DF303F683291}" dt="2022-01-09T17:15:10.806" v="0" actId="26606"/>
          <ac:spMkLst>
            <pc:docMk/>
            <pc:sldMk cId="1393541210" sldId="262"/>
            <ac:spMk id="22" creationId="{F8260ED5-17F7-4158-B241-D51DD4CF1B7E}"/>
          </ac:spMkLst>
        </pc:spChg>
        <pc:spChg chg="add">
          <ac:chgData name="Matthew Kaufmann" userId="a229bad9d69cf330" providerId="LiveId" clId="{68C2F8FA-F9CD-4D6B-B38C-DF303F683291}" dt="2022-01-09T17:15:10.806" v="0" actId="26606"/>
          <ac:spMkLst>
            <pc:docMk/>
            <pc:sldMk cId="1393541210" sldId="262"/>
            <ac:spMk id="27" creationId="{A8384FB5-9ADC-4DDC-881B-597D56F5B15D}"/>
          </ac:spMkLst>
        </pc:spChg>
        <pc:spChg chg="add">
          <ac:chgData name="Matthew Kaufmann" userId="a229bad9d69cf330" providerId="LiveId" clId="{68C2F8FA-F9CD-4D6B-B38C-DF303F683291}" dt="2022-01-09T17:15:10.806" v="0" actId="26606"/>
          <ac:spMkLst>
            <pc:docMk/>
            <pc:sldMk cId="1393541210" sldId="262"/>
            <ac:spMk id="29" creationId="{91E5A9A7-95C6-4F4F-B00E-C82E07FE62EF}"/>
          </ac:spMkLst>
        </pc:spChg>
        <pc:spChg chg="add">
          <ac:chgData name="Matthew Kaufmann" userId="a229bad9d69cf330" providerId="LiveId" clId="{68C2F8FA-F9CD-4D6B-B38C-DF303F683291}" dt="2022-01-09T17:15:10.806" v="0" actId="26606"/>
          <ac:spMkLst>
            <pc:docMk/>
            <pc:sldMk cId="1393541210" sldId="262"/>
            <ac:spMk id="31" creationId="{D07DD2DE-F619-49DD-B5E7-03A290FF4ED1}"/>
          </ac:spMkLst>
        </pc:spChg>
        <pc:spChg chg="add">
          <ac:chgData name="Matthew Kaufmann" userId="a229bad9d69cf330" providerId="LiveId" clId="{68C2F8FA-F9CD-4D6B-B38C-DF303F683291}" dt="2022-01-09T17:15:10.806" v="0" actId="26606"/>
          <ac:spMkLst>
            <pc:docMk/>
            <pc:sldMk cId="1393541210" sldId="262"/>
            <ac:spMk id="33" creationId="{85149191-5F60-4A28-AAFF-039F96B0F3EC}"/>
          </ac:spMkLst>
        </pc:spChg>
        <pc:spChg chg="add">
          <ac:chgData name="Matthew Kaufmann" userId="a229bad9d69cf330" providerId="LiveId" clId="{68C2F8FA-F9CD-4D6B-B38C-DF303F683291}" dt="2022-01-09T17:15:10.806" v="0" actId="26606"/>
          <ac:spMkLst>
            <pc:docMk/>
            <pc:sldMk cId="1393541210" sldId="262"/>
            <ac:spMk id="35" creationId="{F8260ED5-17F7-4158-B241-D51DD4CF1B7E}"/>
          </ac:spMkLst>
        </pc:spChg>
        <pc:picChg chg="mod modCrop">
          <ac:chgData name="Matthew Kaufmann" userId="a229bad9d69cf330" providerId="LiveId" clId="{68C2F8FA-F9CD-4D6B-B38C-DF303F683291}" dt="2022-01-09T17:17:10.053" v="65"/>
          <ac:picMkLst>
            <pc:docMk/>
            <pc:sldMk cId="1393541210" sldId="262"/>
            <ac:picMk id="5" creationId="{56467485-F732-40AA-B42A-A638669A06C2}"/>
          </ac:picMkLst>
        </pc:picChg>
      </pc:sldChg>
      <pc:sldChg chg="addSp delSp modSp add mod">
        <pc:chgData name="Matthew Kaufmann" userId="a229bad9d69cf330" providerId="LiveId" clId="{68C2F8FA-F9CD-4D6B-B38C-DF303F683291}" dt="2022-01-09T17:17:12.496" v="87"/>
        <pc:sldMkLst>
          <pc:docMk/>
          <pc:sldMk cId="1436295957" sldId="263"/>
        </pc:sldMkLst>
        <pc:spChg chg="mod">
          <ac:chgData name="Matthew Kaufmann" userId="a229bad9d69cf330" providerId="LiveId" clId="{68C2F8FA-F9CD-4D6B-B38C-DF303F683291}" dt="2022-01-09T17:15:59.953" v="38" actId="20577"/>
          <ac:spMkLst>
            <pc:docMk/>
            <pc:sldMk cId="1436295957" sldId="263"/>
            <ac:spMk id="2" creationId="{2EA9655A-2EDD-4662-BF97-E5579E956E39}"/>
          </ac:spMkLst>
        </pc:spChg>
        <pc:spChg chg="add del mod">
          <ac:chgData name="Matthew Kaufmann" userId="a229bad9d69cf330" providerId="LiveId" clId="{68C2F8FA-F9CD-4D6B-B38C-DF303F683291}" dt="2022-01-09T17:17:05.951" v="63" actId="478"/>
          <ac:spMkLst>
            <pc:docMk/>
            <pc:sldMk cId="1436295957" sldId="263"/>
            <ac:spMk id="7" creationId="{3CFE0FCF-BC0C-42E7-903E-D539C0437E2B}"/>
          </ac:spMkLst>
        </pc:spChg>
        <pc:picChg chg="add mod">
          <ac:chgData name="Matthew Kaufmann" userId="a229bad9d69cf330" providerId="LiveId" clId="{68C2F8FA-F9CD-4D6B-B38C-DF303F683291}" dt="2022-01-09T17:17:12.496" v="87"/>
          <ac:picMkLst>
            <pc:docMk/>
            <pc:sldMk cId="1436295957" sldId="263"/>
            <ac:picMk id="4" creationId="{067B7CC6-BCCE-4AA0-B59D-447A9CFCBF2F}"/>
          </ac:picMkLst>
        </pc:picChg>
        <pc:picChg chg="del mod">
          <ac:chgData name="Matthew Kaufmann" userId="a229bad9d69cf330" providerId="LiveId" clId="{68C2F8FA-F9CD-4D6B-B38C-DF303F683291}" dt="2022-01-09T17:17:03.447" v="62" actId="478"/>
          <ac:picMkLst>
            <pc:docMk/>
            <pc:sldMk cId="1436295957" sldId="263"/>
            <ac:picMk id="5" creationId="{56467485-F732-40AA-B42A-A638669A06C2}"/>
          </ac:picMkLst>
        </pc:picChg>
      </pc:sldChg>
      <pc:sldChg chg="addSp delSp modSp add mod">
        <pc:chgData name="Matthew Kaufmann" userId="a229bad9d69cf330" providerId="LiveId" clId="{68C2F8FA-F9CD-4D6B-B38C-DF303F683291}" dt="2022-01-09T17:18:28.145" v="145"/>
        <pc:sldMkLst>
          <pc:docMk/>
          <pc:sldMk cId="211627878" sldId="264"/>
        </pc:sldMkLst>
        <pc:picChg chg="del">
          <ac:chgData name="Matthew Kaufmann" userId="a229bad9d69cf330" providerId="LiveId" clId="{68C2F8FA-F9CD-4D6B-B38C-DF303F683291}" dt="2022-01-09T17:17:58.675" v="116" actId="478"/>
          <ac:picMkLst>
            <pc:docMk/>
            <pc:sldMk cId="211627878" sldId="264"/>
            <ac:picMk id="4" creationId="{067B7CC6-BCCE-4AA0-B59D-447A9CFCBF2F}"/>
          </ac:picMkLst>
        </pc:picChg>
        <pc:picChg chg="add del mod ord">
          <ac:chgData name="Matthew Kaufmann" userId="a229bad9d69cf330" providerId="LiveId" clId="{68C2F8FA-F9CD-4D6B-B38C-DF303F683291}" dt="2022-01-09T17:17:57.248" v="115" actId="478"/>
          <ac:picMkLst>
            <pc:docMk/>
            <pc:sldMk cId="211627878" sldId="264"/>
            <ac:picMk id="5" creationId="{1C09521C-BC11-4069-8FD0-B081889FC225}"/>
          </ac:picMkLst>
        </pc:picChg>
        <pc:picChg chg="add del mod">
          <ac:chgData name="Matthew Kaufmann" userId="a229bad9d69cf330" providerId="LiveId" clId="{68C2F8FA-F9CD-4D6B-B38C-DF303F683291}" dt="2022-01-09T17:18:11.747" v="120" actId="478"/>
          <ac:picMkLst>
            <pc:docMk/>
            <pc:sldMk cId="211627878" sldId="264"/>
            <ac:picMk id="7" creationId="{A26442B7-FB6D-451E-AC94-6C7086CFE413}"/>
          </ac:picMkLst>
        </pc:picChg>
        <pc:picChg chg="add mod">
          <ac:chgData name="Matthew Kaufmann" userId="a229bad9d69cf330" providerId="LiveId" clId="{68C2F8FA-F9CD-4D6B-B38C-DF303F683291}" dt="2022-01-09T17:18:28.145" v="145"/>
          <ac:picMkLst>
            <pc:docMk/>
            <pc:sldMk cId="211627878" sldId="264"/>
            <ac:picMk id="9" creationId="{0C9AB9E7-F0D1-4698-968E-2BDE357E6FA9}"/>
          </ac:picMkLst>
        </pc:picChg>
      </pc:sldChg>
      <pc:sldChg chg="addSp delSp modSp add mod">
        <pc:chgData name="Matthew Kaufmann" userId="a229bad9d69cf330" providerId="LiveId" clId="{68C2F8FA-F9CD-4D6B-B38C-DF303F683291}" dt="2022-01-09T17:19:38.038" v="172"/>
        <pc:sldMkLst>
          <pc:docMk/>
          <pc:sldMk cId="2142991403" sldId="265"/>
        </pc:sldMkLst>
        <pc:picChg chg="add mod">
          <ac:chgData name="Matthew Kaufmann" userId="a229bad9d69cf330" providerId="LiveId" clId="{68C2F8FA-F9CD-4D6B-B38C-DF303F683291}" dt="2022-01-09T17:19:38.038" v="172"/>
          <ac:picMkLst>
            <pc:docMk/>
            <pc:sldMk cId="2142991403" sldId="265"/>
            <ac:picMk id="4" creationId="{F28317D0-55D2-4455-86B4-A61058F0856C}"/>
          </ac:picMkLst>
        </pc:picChg>
        <pc:picChg chg="del mod">
          <ac:chgData name="Matthew Kaufmann" userId="a229bad9d69cf330" providerId="LiveId" clId="{68C2F8FA-F9CD-4D6B-B38C-DF303F683291}" dt="2022-01-09T17:19:35.201" v="150" actId="478"/>
          <ac:picMkLst>
            <pc:docMk/>
            <pc:sldMk cId="2142991403" sldId="265"/>
            <ac:picMk id="9" creationId="{0C9AB9E7-F0D1-4698-968E-2BDE357E6FA9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70C8558-5560-45C6-96A0-E74492C8153C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5EE69FC-6448-4540-AFB4-6B5DEA51F8CC}">
      <dgm:prSet/>
      <dgm:spPr/>
      <dgm:t>
        <a:bodyPr/>
        <a:lstStyle/>
        <a:p>
          <a:r>
            <a:rPr lang="en-US"/>
            <a:t>1: Cleaning Netflix viewing data</a:t>
          </a:r>
        </a:p>
      </dgm:t>
    </dgm:pt>
    <dgm:pt modelId="{E40504D8-B48E-441C-95B2-638C6C8173C3}" type="parTrans" cxnId="{B0B8DE69-A6C1-47DF-BBB0-6C00B94E4476}">
      <dgm:prSet/>
      <dgm:spPr/>
      <dgm:t>
        <a:bodyPr/>
        <a:lstStyle/>
        <a:p>
          <a:endParaRPr lang="en-US"/>
        </a:p>
      </dgm:t>
    </dgm:pt>
    <dgm:pt modelId="{3161D11C-A207-4BDF-9994-AFE8B3A56704}" type="sibTrans" cxnId="{B0B8DE69-A6C1-47DF-BBB0-6C00B94E4476}">
      <dgm:prSet/>
      <dgm:spPr/>
      <dgm:t>
        <a:bodyPr/>
        <a:lstStyle/>
        <a:p>
          <a:endParaRPr lang="en-US"/>
        </a:p>
      </dgm:t>
    </dgm:pt>
    <dgm:pt modelId="{FDABCFE6-62B1-4EBB-8C79-F3AB33609ED2}">
      <dgm:prSet/>
      <dgm:spPr/>
      <dgm:t>
        <a:bodyPr/>
        <a:lstStyle/>
        <a:p>
          <a:r>
            <a:rPr lang="en-US"/>
            <a:t>2: Creating graphs from said viewing data</a:t>
          </a:r>
        </a:p>
      </dgm:t>
    </dgm:pt>
    <dgm:pt modelId="{0E532FA5-4C52-4C2E-B2E1-FD5AF344C0A7}" type="parTrans" cxnId="{62F9A376-435E-4787-AB68-BECA4A6603CF}">
      <dgm:prSet/>
      <dgm:spPr/>
      <dgm:t>
        <a:bodyPr/>
        <a:lstStyle/>
        <a:p>
          <a:endParaRPr lang="en-US"/>
        </a:p>
      </dgm:t>
    </dgm:pt>
    <dgm:pt modelId="{D6F5E623-E67C-4B8B-AFA2-72D8AEEC94F2}" type="sibTrans" cxnId="{62F9A376-435E-4787-AB68-BECA4A6603CF}">
      <dgm:prSet/>
      <dgm:spPr/>
      <dgm:t>
        <a:bodyPr/>
        <a:lstStyle/>
        <a:p>
          <a:endParaRPr lang="en-US"/>
        </a:p>
      </dgm:t>
    </dgm:pt>
    <dgm:pt modelId="{6A616A98-EAEA-4EEC-B5B9-A303107F299C}" type="pres">
      <dgm:prSet presAssocID="{F70C8558-5560-45C6-96A0-E74492C8153C}" presName="vert0" presStyleCnt="0">
        <dgm:presLayoutVars>
          <dgm:dir/>
          <dgm:animOne val="branch"/>
          <dgm:animLvl val="lvl"/>
        </dgm:presLayoutVars>
      </dgm:prSet>
      <dgm:spPr/>
    </dgm:pt>
    <dgm:pt modelId="{6B9C2988-BD51-4AE3-8C62-16D16D602444}" type="pres">
      <dgm:prSet presAssocID="{45EE69FC-6448-4540-AFB4-6B5DEA51F8CC}" presName="thickLine" presStyleLbl="alignNode1" presStyleIdx="0" presStyleCnt="2"/>
      <dgm:spPr/>
    </dgm:pt>
    <dgm:pt modelId="{DD93E8AC-4EC4-4707-BAE9-DFC3E55AE575}" type="pres">
      <dgm:prSet presAssocID="{45EE69FC-6448-4540-AFB4-6B5DEA51F8CC}" presName="horz1" presStyleCnt="0"/>
      <dgm:spPr/>
    </dgm:pt>
    <dgm:pt modelId="{AC9872D6-A002-4054-9D82-F1D9C707356A}" type="pres">
      <dgm:prSet presAssocID="{45EE69FC-6448-4540-AFB4-6B5DEA51F8CC}" presName="tx1" presStyleLbl="revTx" presStyleIdx="0" presStyleCnt="2"/>
      <dgm:spPr/>
    </dgm:pt>
    <dgm:pt modelId="{192F64F5-B824-4186-8B39-F9D91431728A}" type="pres">
      <dgm:prSet presAssocID="{45EE69FC-6448-4540-AFB4-6B5DEA51F8CC}" presName="vert1" presStyleCnt="0"/>
      <dgm:spPr/>
    </dgm:pt>
    <dgm:pt modelId="{4F349D3F-E9E7-48D0-A7F0-18C134F2184C}" type="pres">
      <dgm:prSet presAssocID="{FDABCFE6-62B1-4EBB-8C79-F3AB33609ED2}" presName="thickLine" presStyleLbl="alignNode1" presStyleIdx="1" presStyleCnt="2"/>
      <dgm:spPr/>
    </dgm:pt>
    <dgm:pt modelId="{E961016C-85E0-4EA2-8735-FF3098FA7A14}" type="pres">
      <dgm:prSet presAssocID="{FDABCFE6-62B1-4EBB-8C79-F3AB33609ED2}" presName="horz1" presStyleCnt="0"/>
      <dgm:spPr/>
    </dgm:pt>
    <dgm:pt modelId="{6853582E-6881-4FF3-B47F-E6CC56E2691A}" type="pres">
      <dgm:prSet presAssocID="{FDABCFE6-62B1-4EBB-8C79-F3AB33609ED2}" presName="tx1" presStyleLbl="revTx" presStyleIdx="1" presStyleCnt="2"/>
      <dgm:spPr/>
    </dgm:pt>
    <dgm:pt modelId="{99D3F6F1-97D7-4752-AFAC-61CCA0723790}" type="pres">
      <dgm:prSet presAssocID="{FDABCFE6-62B1-4EBB-8C79-F3AB33609ED2}" presName="vert1" presStyleCnt="0"/>
      <dgm:spPr/>
    </dgm:pt>
  </dgm:ptLst>
  <dgm:cxnLst>
    <dgm:cxn modelId="{FA3DA544-2A90-4590-A516-7B247822C88C}" type="presOf" srcId="{45EE69FC-6448-4540-AFB4-6B5DEA51F8CC}" destId="{AC9872D6-A002-4054-9D82-F1D9C707356A}" srcOrd="0" destOrd="0" presId="urn:microsoft.com/office/officeart/2008/layout/LinedList"/>
    <dgm:cxn modelId="{B0B8DE69-A6C1-47DF-BBB0-6C00B94E4476}" srcId="{F70C8558-5560-45C6-96A0-E74492C8153C}" destId="{45EE69FC-6448-4540-AFB4-6B5DEA51F8CC}" srcOrd="0" destOrd="0" parTransId="{E40504D8-B48E-441C-95B2-638C6C8173C3}" sibTransId="{3161D11C-A207-4BDF-9994-AFE8B3A56704}"/>
    <dgm:cxn modelId="{62F9A376-435E-4787-AB68-BECA4A6603CF}" srcId="{F70C8558-5560-45C6-96A0-E74492C8153C}" destId="{FDABCFE6-62B1-4EBB-8C79-F3AB33609ED2}" srcOrd="1" destOrd="0" parTransId="{0E532FA5-4C52-4C2E-B2E1-FD5AF344C0A7}" sibTransId="{D6F5E623-E67C-4B8B-AFA2-72D8AEEC94F2}"/>
    <dgm:cxn modelId="{D7F9F488-03B7-4D7D-9FCE-5565028F3D8D}" type="presOf" srcId="{F70C8558-5560-45C6-96A0-E74492C8153C}" destId="{6A616A98-EAEA-4EEC-B5B9-A303107F299C}" srcOrd="0" destOrd="0" presId="urn:microsoft.com/office/officeart/2008/layout/LinedList"/>
    <dgm:cxn modelId="{6FBCBEEA-6B35-47AC-A3BF-7C4CC485D2DF}" type="presOf" srcId="{FDABCFE6-62B1-4EBB-8C79-F3AB33609ED2}" destId="{6853582E-6881-4FF3-B47F-E6CC56E2691A}" srcOrd="0" destOrd="0" presId="urn:microsoft.com/office/officeart/2008/layout/LinedList"/>
    <dgm:cxn modelId="{5C3E2653-A499-4B76-81D9-D70E01D9BDA6}" type="presParOf" srcId="{6A616A98-EAEA-4EEC-B5B9-A303107F299C}" destId="{6B9C2988-BD51-4AE3-8C62-16D16D602444}" srcOrd="0" destOrd="0" presId="urn:microsoft.com/office/officeart/2008/layout/LinedList"/>
    <dgm:cxn modelId="{EAC44A66-677A-4827-B073-A8B02EF04A8E}" type="presParOf" srcId="{6A616A98-EAEA-4EEC-B5B9-A303107F299C}" destId="{DD93E8AC-4EC4-4707-BAE9-DFC3E55AE575}" srcOrd="1" destOrd="0" presId="urn:microsoft.com/office/officeart/2008/layout/LinedList"/>
    <dgm:cxn modelId="{3B378EC5-99BB-456B-81D0-0857DCFEFF87}" type="presParOf" srcId="{DD93E8AC-4EC4-4707-BAE9-DFC3E55AE575}" destId="{AC9872D6-A002-4054-9D82-F1D9C707356A}" srcOrd="0" destOrd="0" presId="urn:microsoft.com/office/officeart/2008/layout/LinedList"/>
    <dgm:cxn modelId="{5808429F-F732-4C06-B4CC-4BF57FB48F80}" type="presParOf" srcId="{DD93E8AC-4EC4-4707-BAE9-DFC3E55AE575}" destId="{192F64F5-B824-4186-8B39-F9D91431728A}" srcOrd="1" destOrd="0" presId="urn:microsoft.com/office/officeart/2008/layout/LinedList"/>
    <dgm:cxn modelId="{1C24A28E-0699-4F24-80C2-4DB52705318A}" type="presParOf" srcId="{6A616A98-EAEA-4EEC-B5B9-A303107F299C}" destId="{4F349D3F-E9E7-48D0-A7F0-18C134F2184C}" srcOrd="2" destOrd="0" presId="urn:microsoft.com/office/officeart/2008/layout/LinedList"/>
    <dgm:cxn modelId="{F1114075-E7B9-4594-B0F5-07A3417242B8}" type="presParOf" srcId="{6A616A98-EAEA-4EEC-B5B9-A303107F299C}" destId="{E961016C-85E0-4EA2-8735-FF3098FA7A14}" srcOrd="3" destOrd="0" presId="urn:microsoft.com/office/officeart/2008/layout/LinedList"/>
    <dgm:cxn modelId="{870E7EE0-FF1E-4B5E-A508-47ABB9F0E268}" type="presParOf" srcId="{E961016C-85E0-4EA2-8735-FF3098FA7A14}" destId="{6853582E-6881-4FF3-B47F-E6CC56E2691A}" srcOrd="0" destOrd="0" presId="urn:microsoft.com/office/officeart/2008/layout/LinedList"/>
    <dgm:cxn modelId="{04B7439C-20A5-4447-9E5D-3875EC168401}" type="presParOf" srcId="{E961016C-85E0-4EA2-8735-FF3098FA7A14}" destId="{99D3F6F1-97D7-4752-AFAC-61CCA072379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9C2988-BD51-4AE3-8C62-16D16D602444}">
      <dsp:nvSpPr>
        <dsp:cNvPr id="0" name=""/>
        <dsp:cNvSpPr/>
      </dsp:nvSpPr>
      <dsp:spPr>
        <a:xfrm>
          <a:off x="0" y="0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9872D6-A002-4054-9D82-F1D9C707356A}">
      <dsp:nvSpPr>
        <dsp:cNvPr id="0" name=""/>
        <dsp:cNvSpPr/>
      </dsp:nvSpPr>
      <dsp:spPr>
        <a:xfrm>
          <a:off x="0" y="0"/>
          <a:ext cx="6492875" cy="2552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120" tIns="198120" rIns="198120" bIns="198120" numCol="1" spcCol="1270" anchor="t" anchorCtr="0">
          <a:noAutofit/>
        </a:bodyPr>
        <a:lstStyle/>
        <a:p>
          <a:pPr marL="0" lvl="0" indent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200" kern="1200"/>
            <a:t>1: Cleaning Netflix viewing data</a:t>
          </a:r>
        </a:p>
      </dsp:txBody>
      <dsp:txXfrm>
        <a:off x="0" y="0"/>
        <a:ext cx="6492875" cy="2552700"/>
      </dsp:txXfrm>
    </dsp:sp>
    <dsp:sp modelId="{4F349D3F-E9E7-48D0-A7F0-18C134F2184C}">
      <dsp:nvSpPr>
        <dsp:cNvPr id="0" name=""/>
        <dsp:cNvSpPr/>
      </dsp:nvSpPr>
      <dsp:spPr>
        <a:xfrm>
          <a:off x="0" y="2552700"/>
          <a:ext cx="6492875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53582E-6881-4FF3-B47F-E6CC56E2691A}">
      <dsp:nvSpPr>
        <dsp:cNvPr id="0" name=""/>
        <dsp:cNvSpPr/>
      </dsp:nvSpPr>
      <dsp:spPr>
        <a:xfrm>
          <a:off x="0" y="2552700"/>
          <a:ext cx="6492875" cy="2552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120" tIns="198120" rIns="198120" bIns="198120" numCol="1" spcCol="1270" anchor="t" anchorCtr="0">
          <a:noAutofit/>
        </a:bodyPr>
        <a:lstStyle/>
        <a:p>
          <a:pPr marL="0" lvl="0" indent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200" kern="1200"/>
            <a:t>2: Creating graphs from said viewing data</a:t>
          </a:r>
        </a:p>
      </dsp:txBody>
      <dsp:txXfrm>
        <a:off x="0" y="2552700"/>
        <a:ext cx="6492875" cy="25527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B43D0-398C-4EE2-9885-B8855C75F5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C76B40-5B61-41DC-A71B-40DB4B1A95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4AEDF6-5193-4B8E-873F-234BE631B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001EE-C124-4058-9BA2-9F025D1F350F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A86F04-6312-4725-8A51-23EFB0D7E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2DC46D-0548-4D2A-A8D8-360EA3831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FA903-40F7-4F2B-B3BE-80C7C9DA7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135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16F1F-B084-4CC5-91F0-1103CB51E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1D4D69-E249-4F2D-954D-C8A2D83A1C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24833-C9C7-4433-9A02-9746F4B02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001EE-C124-4058-9BA2-9F025D1F350F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FB531C-232E-4B3B-B24E-5A72F4879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456C31-1B5C-43F0-A5C0-414450D6C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FA903-40F7-4F2B-B3BE-80C7C9DA7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492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7D51B8-224B-4899-8BF8-7E84C63F3B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4A0400-F805-4EFC-AD9A-D4C31EF87D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516CE8-E2FD-47A3-BD3C-701FECD68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001EE-C124-4058-9BA2-9F025D1F350F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D0A0D4-290E-4101-B1A9-A6EE41566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00E649-2081-4D2E-9F23-82F2556AF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FA903-40F7-4F2B-B3BE-80C7C9DA7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760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C3486-90D1-401B-AD60-10F5279A8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CA15F-D3B8-4F6B-984C-C2434CDD5F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99D719-72AE-4356-BA61-CBEFEA294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001EE-C124-4058-9BA2-9F025D1F350F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E60564-9227-4CF8-AE75-C7D06AA2A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7EC60-FDFF-4574-8383-C495BDE34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FA903-40F7-4F2B-B3BE-80C7C9DA7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230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3A374-0E35-4222-B2B6-C288AA437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736C41-3AEA-441B-8FC8-43267319A1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39565E-D652-48A1-A8C5-D139CAFFC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001EE-C124-4058-9BA2-9F025D1F350F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226CB2-12F3-4867-AA63-282EA69D3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211E9D-C6AD-442A-96E5-5B7A63C14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FA903-40F7-4F2B-B3BE-80C7C9DA7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759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89CEA-BEEB-4F85-8C28-00CFEB375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C62AB9-F180-4AAD-B4C7-7667AE8B84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E6E7F2-C66D-47BF-AD81-FF2833374B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4B249D-409A-4C70-BF3B-9BF7FFDC5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001EE-C124-4058-9BA2-9F025D1F350F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E35F4E-1784-4A58-B941-42384D926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F7177E-F15C-4498-8DD5-975CED4CF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FA903-40F7-4F2B-B3BE-80C7C9DA7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834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5FD4D-6AD9-44FB-8729-24E36700F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D13609-717E-4C58-B53C-4D3E556B5B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AFC336-F62F-4F94-9E5D-CC1554957B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7C144B-E245-4864-8E7A-D7E8E9D196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4B2318-FB32-42A1-933B-459AE383FD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4F076E-04C1-4510-86E5-A9F140922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001EE-C124-4058-9BA2-9F025D1F350F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2225BB-FCFD-4BD3-908F-E11AB2393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5B62CD-62A1-4270-A09D-36AAB9E90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FA903-40F7-4F2B-B3BE-80C7C9DA7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446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8B271-B3B3-47AA-91C0-FA2DCE462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7AD110-888C-48B2-8314-A234A8B82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001EE-C124-4058-9BA2-9F025D1F350F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956B52-5ACF-4E93-9137-AB9B057B7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8A6452-323D-4FC7-950B-FBADFC34D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FA903-40F7-4F2B-B3BE-80C7C9DA7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273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4C9D0D-ED58-4977-84B1-F02A0E896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001EE-C124-4058-9BA2-9F025D1F350F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AB59B2-E608-4B48-BCFA-D6BD608A6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7FB0EA-CFD1-4C19-8F36-B551802B6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FA903-40F7-4F2B-B3BE-80C7C9DA7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587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E8E13-0BB1-4015-85A6-DBB279BE7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6E6FB7-AD0B-40BA-A648-EF76096D36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C5C772-2E08-4C54-A089-52D99FDFAE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3DB31B-64B8-4CBF-A141-4B207FFE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001EE-C124-4058-9BA2-9F025D1F350F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AE99B1-E727-4E02-A109-C23407830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D478AC-0129-4A8E-9DD1-146CBA3FD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FA903-40F7-4F2B-B3BE-80C7C9DA7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118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AE80B-0137-4876-A989-54F3CCBF3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4DC9C8-86BB-40BE-8A64-64D6E49C17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4AEF3D-7713-49D4-8034-82A670FB12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D9F1EF-3CCE-4C46-A929-BCE7B2FB2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001EE-C124-4058-9BA2-9F025D1F350F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F30265-6385-41E4-85C5-E37B859D4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22BA86-6799-410E-9F6C-0B560E912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FA903-40F7-4F2B-B3BE-80C7C9DA7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962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53C62B-A1D5-43D4-B716-097340A32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6BF2C-87AF-487B-861C-EE4736846D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2AF24B-9CCF-4EC9-BC5A-B96E6DB9EA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9001EE-C124-4058-9BA2-9F025D1F350F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1D444A-91A5-4F71-919B-A82AA2D8F4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6AD626-DAD8-481A-9F73-E56AF7930D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1FA903-40F7-4F2B-B3BE-80C7C9DA7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098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0" r:id="rId1"/>
    <p:sldLayoutId id="2147483871" r:id="rId2"/>
    <p:sldLayoutId id="2147483872" r:id="rId3"/>
    <p:sldLayoutId id="2147483873" r:id="rId4"/>
    <p:sldLayoutId id="2147483874" r:id="rId5"/>
    <p:sldLayoutId id="2147483875" r:id="rId6"/>
    <p:sldLayoutId id="2147483876" r:id="rId7"/>
    <p:sldLayoutId id="2147483877" r:id="rId8"/>
    <p:sldLayoutId id="2147483878" r:id="rId9"/>
    <p:sldLayoutId id="2147483879" r:id="rId10"/>
    <p:sldLayoutId id="21474838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FB664F-FB1E-40F1-A5F2-6C6E3B1C6C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2567" y="818984"/>
            <a:ext cx="6714699" cy="3178689"/>
          </a:xfrm>
        </p:spPr>
        <p:txBody>
          <a:bodyPr>
            <a:normAutofit/>
          </a:bodyPr>
          <a:lstStyle/>
          <a:p>
            <a:pPr algn="l"/>
            <a:r>
              <a:rPr lang="en-US" sz="4800">
                <a:solidFill>
                  <a:srgbClr val="FFFFFF"/>
                </a:solidFill>
              </a:rPr>
              <a:t>Sample Netflix charts and use cases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3E656E-BB90-490B-B270-0818809F1A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85397" y="4960961"/>
            <a:ext cx="7055893" cy="1078054"/>
          </a:xfrm>
        </p:spPr>
        <p:txBody>
          <a:bodyPr>
            <a:normAutofit/>
          </a:bodyPr>
          <a:lstStyle/>
          <a:p>
            <a:pPr algn="l"/>
            <a:r>
              <a:rPr lang="en-US">
                <a:solidFill>
                  <a:srgbClr val="FFFFFF"/>
                </a:solidFill>
              </a:rPr>
              <a:t>Matt Kaufmann </a:t>
            </a:r>
          </a:p>
          <a:p>
            <a:pPr algn="l"/>
            <a:r>
              <a:rPr lang="en-US">
                <a:solidFill>
                  <a:srgbClr val="FFFFFF"/>
                </a:solidFill>
              </a:rPr>
              <a:t>January 2022</a:t>
            </a:r>
          </a:p>
        </p:txBody>
      </p:sp>
    </p:spTree>
    <p:extLst>
      <p:ext uri="{BB962C8B-B14F-4D97-AF65-F5344CB8AC3E}">
        <p14:creationId xmlns:p14="http://schemas.microsoft.com/office/powerpoint/2010/main" val="4268219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6455583-14DB-4AA7-B3D1-752394232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I have created two scripts that are able to be used from the command line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88AA5D9-DC3F-41AD-9F78-74AE02EA53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3905868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12654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23087B-5DEF-4C9F-BE6A-14F67B9B6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Cleaning Netflix viewing data example script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F88F999-5CC0-4A62-9DFA-B0BE026DB2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2428" y="1785142"/>
            <a:ext cx="7225748" cy="3287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554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23087B-5DEF-4C9F-BE6A-14F67B9B6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Analyzing Netflix viewing data example script…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1AE71683-46A0-4ED7-877F-F30169809F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2428" y="2056108"/>
            <a:ext cx="7225748" cy="2745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9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A9655A-2EDD-4662-BF97-E5579E956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…And resulting output</a:t>
            </a:r>
          </a:p>
        </p:txBody>
      </p:sp>
      <p:pic>
        <p:nvPicPr>
          <p:cNvPr id="11" name="Content Placeholder 10" descr="Chart, bar chart&#10;&#10;Description automatically generated">
            <a:extLst>
              <a:ext uri="{FF2B5EF4-FFF2-40B4-BE49-F238E27FC236}">
                <a16:creationId xmlns:a16="http://schemas.microsoft.com/office/drawing/2014/main" id="{5445EE46-3A98-42F1-8B7F-5796350853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6678" y="1753040"/>
            <a:ext cx="7315215" cy="365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212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A9655A-2EDD-4662-BF97-E5579E956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Can be utilized for additional outputs</a:t>
            </a:r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56467485-F732-40AA-B42A-A638669A06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46" r="170"/>
          <a:stretch/>
        </p:blipFill>
        <p:spPr>
          <a:xfrm>
            <a:off x="4346678" y="1753040"/>
            <a:ext cx="7315215" cy="365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5412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A9655A-2EDD-4662-BF97-E5579E956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Can be utilized for additional outputs (cont’d)</a:t>
            </a:r>
          </a:p>
        </p:txBody>
      </p:sp>
      <p:pic>
        <p:nvPicPr>
          <p:cNvPr id="4" name="Picture 3" descr="Chart, bar chart, histogram&#10;&#10;Description automatically generated">
            <a:extLst>
              <a:ext uri="{FF2B5EF4-FFF2-40B4-BE49-F238E27FC236}">
                <a16:creationId xmlns:a16="http://schemas.microsoft.com/office/drawing/2014/main" id="{067B7CC6-BCCE-4AA0-B59D-447A9CFCBF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6678" y="1753040"/>
            <a:ext cx="7315215" cy="365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295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A9655A-2EDD-4662-BF97-E5579E956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Can be utilized for additional outputs (cont’d)</a:t>
            </a:r>
          </a:p>
        </p:txBody>
      </p:sp>
      <p:pic>
        <p:nvPicPr>
          <p:cNvPr id="9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0C9AB9E7-F0D1-4698-968E-2BDE357E6F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6678" y="1753040"/>
            <a:ext cx="7315215" cy="365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278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A9655A-2EDD-4662-BF97-E5579E956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Can be utilized for additional outputs (cont’d)</a:t>
            </a:r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F28317D0-55D2-4455-86B4-A61058F085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6678" y="1753040"/>
            <a:ext cx="7315215" cy="365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9914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</TotalTime>
  <Words>89</Words>
  <Application>Microsoft Office PowerPoint</Application>
  <PresentationFormat>Widescreen</PresentationFormat>
  <Paragraphs>13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Sample Netflix charts and use cases</vt:lpstr>
      <vt:lpstr>I have created two scripts that are able to be used from the command line</vt:lpstr>
      <vt:lpstr>Cleaning Netflix viewing data example script</vt:lpstr>
      <vt:lpstr>Analyzing Netflix viewing data example script…</vt:lpstr>
      <vt:lpstr>…And resulting output</vt:lpstr>
      <vt:lpstr>Can be utilized for additional outputs</vt:lpstr>
      <vt:lpstr>Can be utilized for additional outputs (cont’d)</vt:lpstr>
      <vt:lpstr>Can be utilized for additional outputs (cont’d)</vt:lpstr>
      <vt:lpstr>Can be utilized for additional outputs (cont’d)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 Netflix charts and use cases</dc:title>
  <dc:creator>Matthew Kaufmann</dc:creator>
  <cp:lastModifiedBy>Matthew Kaufmann</cp:lastModifiedBy>
  <cp:revision>2</cp:revision>
  <dcterms:created xsi:type="dcterms:W3CDTF">2022-01-09T16:53:33Z</dcterms:created>
  <dcterms:modified xsi:type="dcterms:W3CDTF">2022-01-09T17:19:43Z</dcterms:modified>
</cp:coreProperties>
</file>