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82" r:id="rId10"/>
    <p:sldId id="283" r:id="rId11"/>
    <p:sldId id="260" r:id="rId12"/>
    <p:sldId id="278" r:id="rId13"/>
    <p:sldId id="279" r:id="rId14"/>
    <p:sldId id="262" r:id="rId15"/>
    <p:sldId id="280" r:id="rId16"/>
    <p:sldId id="264" r:id="rId17"/>
    <p:sldId id="281" r:id="rId18"/>
    <p:sldId id="267" r:id="rId19"/>
    <p:sldId id="268" r:id="rId20"/>
    <p:sldId id="276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64" autoAdjust="0"/>
  </p:normalViewPr>
  <p:slideViewPr>
    <p:cSldViewPr>
      <p:cViewPr varScale="1">
        <p:scale>
          <a:sx n="98" d="100"/>
          <a:sy n="98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905E-9CBF-433F-AFFC-8DE4B3E2A5F5}" type="datetimeFigureOut">
              <a:rPr lang="fr-FR" smtClean="0"/>
              <a:pPr/>
              <a:t>18/10/2010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A72F9-830F-475E-883E-36C16ABA5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A72F9-830F-475E-883E-36C16ABA50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B6C2D2-A7E2-471E-9C55-DAEF07D7E27B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1F6-B896-4C6C-8BF9-D09132E5CEC5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3F91D6-EB38-4926-B937-A152359778F1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475D-F63D-48BE-AAF0-2542C766BB15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94A5-FE24-468B-BBAA-1AF3CB39D606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7BC13D-18C1-49C1-A2EE-4A0A1D4522D4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128E1C-E2A8-4367-961A-727009558773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6014-81F0-4FAF-985F-34020447DE35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46AD-F081-4CA7-B945-E94D74AC1CAE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E04D-5A50-4153-9181-C8CD96781CAC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DC22EC-FDCA-4EE3-BA04-212E3C1A0643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EDD011-2325-4C67-86A4-D07ECAC99E71}" type="datetime1">
              <a:rPr lang="fr-FR" smtClean="0"/>
              <a:pPr/>
              <a:t>18/10/2010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pp.developpez.com/" TargetMode="External"/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/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fr-FR" dirty="0" smtClean="0"/>
              <a:t>BOOST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10081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 ensemble de bibliothèques C++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51520" y="6165304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915816" y="4941168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Jean-Christophe RENAUD</a:t>
            </a:r>
          </a:p>
          <a:p>
            <a:pPr algn="r"/>
            <a:r>
              <a:rPr lang="fr-FR" dirty="0" smtClean="0"/>
              <a:t>Vincent NAVILLE</a:t>
            </a:r>
          </a:p>
          <a:p>
            <a:pPr algn="r"/>
            <a:r>
              <a:rPr lang="fr-FR" dirty="0" smtClean="0"/>
              <a:t>Arnaud DESNOYERS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: Linux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Aller sur </a:t>
            </a:r>
            <a:r>
              <a:rPr lang="fr-FR" dirty="0" err="1" smtClean="0"/>
              <a:t>SourceForge</a:t>
            </a:r>
            <a:r>
              <a:rPr lang="fr-FR" dirty="0" smtClean="0"/>
              <a:t> : http://sourceforge.net/projects/boost/files/boost/</a:t>
            </a:r>
          </a:p>
          <a:p>
            <a:endParaRPr lang="fr-FR" dirty="0" smtClean="0"/>
          </a:p>
          <a:p>
            <a:r>
              <a:rPr lang="fr-FR" dirty="0" smtClean="0"/>
              <a:t>1</a:t>
            </a:r>
            <a:r>
              <a:rPr lang="fr-FR" smtClean="0"/>
              <a:t>) Télécharger </a:t>
            </a:r>
            <a:r>
              <a:rPr lang="fr-FR" dirty="0" smtClean="0"/>
              <a:t>: boost_1_44_0.tar.bz2</a:t>
            </a:r>
          </a:p>
          <a:p>
            <a:endParaRPr lang="fr-FR" dirty="0" smtClean="0"/>
          </a:p>
          <a:p>
            <a:r>
              <a:rPr lang="fr-FR" dirty="0" smtClean="0"/>
              <a:t>2) Dans le répertoire ou sera installé </a:t>
            </a:r>
            <a:r>
              <a:rPr lang="fr-FR" dirty="0" err="1" smtClean="0"/>
              <a:t>boost</a:t>
            </a:r>
            <a:r>
              <a:rPr lang="fr-FR" dirty="0" smtClean="0"/>
              <a:t> , </a:t>
            </a:r>
            <a:r>
              <a:rPr lang="fr-FR" dirty="0" err="1" smtClean="0"/>
              <a:t>executer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tar --bzip2 -</a:t>
            </a:r>
            <a:r>
              <a:rPr lang="fr-FR" dirty="0" err="1" smtClean="0"/>
              <a:t>xf</a:t>
            </a:r>
            <a:r>
              <a:rPr lang="fr-FR" dirty="0" smtClean="0"/>
              <a:t> /</a:t>
            </a:r>
            <a:r>
              <a:rPr lang="fr-FR" dirty="0" err="1" smtClean="0"/>
              <a:t>path</a:t>
            </a:r>
            <a:r>
              <a:rPr lang="fr-FR" dirty="0" smtClean="0"/>
              <a:t>/to/boost_1_44_0.tar.bz2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55576" y="1772816"/>
            <a:ext cx="3527304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Catégories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et manipulations de chaines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1600" dirty="0" smtClean="0"/>
              <a:t>Structures de données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Programmation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parallèle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fr-FR" sz="1600" dirty="0" smtClean="0"/>
              <a:t>Maths et calculs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String et manipulations de chaines</a:t>
            </a:r>
          </a:p>
          <a:p>
            <a:r>
              <a:rPr lang="fr-FR" sz="1600" dirty="0" smtClean="0"/>
              <a:t>format</a:t>
            </a:r>
          </a:p>
          <a:p>
            <a:r>
              <a:rPr lang="fr-FR" sz="1600" dirty="0" err="1" smtClean="0"/>
              <a:t>Iostreams</a:t>
            </a:r>
            <a:endParaRPr lang="fr-FR" sz="1600" dirty="0" smtClean="0"/>
          </a:p>
          <a:p>
            <a:r>
              <a:rPr lang="fr-FR" sz="1600" dirty="0" err="1" smtClean="0"/>
              <a:t>regex</a:t>
            </a:r>
            <a:endParaRPr lang="fr-FR" sz="1600" dirty="0" smtClean="0"/>
          </a:p>
          <a:p>
            <a:r>
              <a:rPr lang="fr-FR" sz="1600" dirty="0" smtClean="0"/>
              <a:t>spirit</a:t>
            </a:r>
          </a:p>
          <a:p>
            <a:r>
              <a:rPr lang="fr-FR" sz="1600" dirty="0" err="1" smtClean="0"/>
              <a:t>tokenizer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28184" y="2276872"/>
            <a:ext cx="252028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348880"/>
            <a:ext cx="5471520" cy="3747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&lt;</a:t>
            </a:r>
            <a:r>
              <a:rPr lang="fr-FR" sz="2800" dirty="0" err="1" smtClean="0"/>
              <a:t>iostream</a:t>
            </a:r>
            <a:r>
              <a:rPr lang="fr-FR" sz="2800" dirty="0" smtClean="0"/>
              <a:t>&gt;</a:t>
            </a:r>
          </a:p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&lt;</a:t>
            </a:r>
            <a:r>
              <a:rPr lang="fr-FR" sz="2800" dirty="0" err="1" smtClean="0"/>
              <a:t>boost</a:t>
            </a:r>
            <a:r>
              <a:rPr lang="fr-FR" sz="2800" dirty="0" smtClean="0"/>
              <a:t>/tokenizer.hpp&gt;</a:t>
            </a:r>
          </a:p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&lt;string&gt;</a:t>
            </a:r>
          </a:p>
          <a:p>
            <a:pPr>
              <a:buNone/>
            </a:pPr>
            <a:r>
              <a:rPr lang="fr-FR" sz="2800" dirty="0" smtClean="0"/>
              <a:t>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namespace</a:t>
            </a:r>
            <a:r>
              <a:rPr lang="fr-FR" sz="2800" dirty="0" smtClean="0"/>
              <a:t> </a:t>
            </a:r>
            <a:r>
              <a:rPr lang="fr-FR" sz="2800" dirty="0" err="1" smtClean="0"/>
              <a:t>std</a:t>
            </a:r>
            <a:r>
              <a:rPr lang="fr-FR" sz="2800" dirty="0" smtClean="0"/>
              <a:t>;</a:t>
            </a:r>
          </a:p>
          <a:p>
            <a:pPr>
              <a:buNone/>
            </a:pPr>
            <a:r>
              <a:rPr lang="fr-FR" sz="2800" dirty="0" smtClean="0"/>
              <a:t>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namespace</a:t>
            </a:r>
            <a:r>
              <a:rPr lang="fr-FR" sz="2800" dirty="0" smtClean="0"/>
              <a:t> </a:t>
            </a:r>
            <a:r>
              <a:rPr lang="fr-FR" sz="2800" dirty="0" err="1" smtClean="0"/>
              <a:t>boost</a:t>
            </a:r>
            <a:r>
              <a:rPr lang="fr-FR" sz="2800" dirty="0" smtClean="0"/>
              <a:t>;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err="1" smtClean="0"/>
              <a:t>int</a:t>
            </a:r>
            <a:r>
              <a:rPr lang="fr-FR" sz="2800" dirty="0" smtClean="0"/>
              <a:t> main(){</a:t>
            </a:r>
          </a:p>
          <a:p>
            <a:pPr>
              <a:buNone/>
            </a:pPr>
            <a:r>
              <a:rPr lang="fr-FR" sz="2800" dirty="0" smtClean="0"/>
              <a:t>string s = "Ne vous endormez pas,  merci";</a:t>
            </a:r>
          </a:p>
          <a:p>
            <a:pPr>
              <a:buNone/>
            </a:pPr>
            <a:r>
              <a:rPr lang="fr-FR" sz="2800" dirty="0" smtClean="0"/>
              <a:t>   </a:t>
            </a:r>
            <a:r>
              <a:rPr lang="fr-FR" sz="2800" dirty="0" err="1" smtClean="0"/>
              <a:t>tokenizer</a:t>
            </a:r>
            <a:r>
              <a:rPr lang="fr-FR" sz="2800" dirty="0" smtClean="0"/>
              <a:t>&lt;&gt; </a:t>
            </a:r>
            <a:r>
              <a:rPr lang="fr-FR" sz="2800" dirty="0" err="1" smtClean="0"/>
              <a:t>tok</a:t>
            </a:r>
            <a:r>
              <a:rPr lang="fr-FR" sz="2800" dirty="0" smtClean="0"/>
              <a:t>(s);</a:t>
            </a:r>
          </a:p>
          <a:p>
            <a:pPr>
              <a:buNone/>
            </a:pPr>
            <a:r>
              <a:rPr lang="fr-FR" sz="2800" dirty="0" smtClean="0"/>
              <a:t>   for(</a:t>
            </a:r>
            <a:r>
              <a:rPr lang="fr-FR" sz="2800" dirty="0" err="1" smtClean="0"/>
              <a:t>tokenizer</a:t>
            </a:r>
            <a:r>
              <a:rPr lang="fr-FR" sz="2800" dirty="0" smtClean="0"/>
              <a:t>&lt;&gt;::</a:t>
            </a:r>
            <a:r>
              <a:rPr lang="fr-FR" sz="2800" dirty="0" err="1" smtClean="0"/>
              <a:t>iterator</a:t>
            </a:r>
            <a:r>
              <a:rPr lang="fr-FR" sz="2800" dirty="0" smtClean="0"/>
              <a:t> </a:t>
            </a:r>
            <a:r>
              <a:rPr lang="fr-FR" sz="2800" dirty="0" err="1" smtClean="0"/>
              <a:t>beg</a:t>
            </a:r>
            <a:r>
              <a:rPr lang="fr-FR" sz="2800" dirty="0" smtClean="0"/>
              <a:t>=</a:t>
            </a:r>
            <a:r>
              <a:rPr lang="fr-FR" sz="2800" dirty="0" err="1" smtClean="0"/>
              <a:t>tok.begin</a:t>
            </a:r>
            <a:r>
              <a:rPr lang="fr-FR" sz="2800" dirty="0" smtClean="0"/>
              <a:t>(); </a:t>
            </a:r>
            <a:r>
              <a:rPr lang="fr-FR" sz="2800" dirty="0" err="1" smtClean="0"/>
              <a:t>beg</a:t>
            </a:r>
            <a:r>
              <a:rPr lang="fr-FR" sz="2800" dirty="0" smtClean="0"/>
              <a:t>!=tok.end();++</a:t>
            </a:r>
            <a:r>
              <a:rPr lang="fr-FR" sz="2800" dirty="0" err="1" smtClean="0"/>
              <a:t>beg</a:t>
            </a:r>
            <a:r>
              <a:rPr lang="fr-FR" sz="2800" dirty="0" smtClean="0"/>
              <a:t>){</a:t>
            </a:r>
          </a:p>
          <a:p>
            <a:pPr>
              <a:buNone/>
            </a:pPr>
            <a:r>
              <a:rPr lang="fr-FR" sz="2800" dirty="0" smtClean="0"/>
              <a:t>       cout &lt;&lt; *</a:t>
            </a:r>
            <a:r>
              <a:rPr lang="fr-FR" sz="2800" dirty="0" err="1" smtClean="0"/>
              <a:t>beg</a:t>
            </a:r>
            <a:r>
              <a:rPr lang="fr-FR" sz="2800" dirty="0" smtClean="0"/>
              <a:t> &lt;&lt; "\n";</a:t>
            </a:r>
          </a:p>
          <a:p>
            <a:pPr>
              <a:buNone/>
            </a:pPr>
            <a:r>
              <a:rPr lang="fr-FR" sz="2800" dirty="0" smtClean="0"/>
              <a:t>   }</a:t>
            </a:r>
          </a:p>
          <a:p>
            <a:pPr>
              <a:buNone/>
            </a:pPr>
            <a:r>
              <a:rPr lang="fr-FR" sz="2800" dirty="0" smtClean="0"/>
              <a:t>}</a:t>
            </a:r>
          </a:p>
          <a:p>
            <a:pPr>
              <a:buNone/>
            </a:pPr>
            <a:endParaRPr lang="fr-FR" sz="2800" b="1" dirty="0" smtClean="0"/>
          </a:p>
          <a:p>
            <a:pPr>
              <a:buNone/>
            </a:pPr>
            <a:endParaRPr lang="fr-FR" sz="28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700809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Exemple </a:t>
            </a:r>
            <a:r>
              <a:rPr lang="fr-FR" sz="2800" b="1" dirty="0" err="1" smtClean="0"/>
              <a:t>tokenizer</a:t>
            </a:r>
            <a:r>
              <a:rPr lang="fr-FR" sz="2800" b="1" dirty="0" smtClean="0"/>
              <a:t>: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28184" y="227687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Resultat</a:t>
            </a:r>
            <a:r>
              <a:rPr lang="fr-FR" dirty="0" smtClean="0"/>
              <a:t> en sortie:</a:t>
            </a:r>
          </a:p>
          <a:p>
            <a:endParaRPr lang="fr-FR" dirty="0" smtClean="0"/>
          </a:p>
          <a:p>
            <a:r>
              <a:rPr lang="fr-FR" dirty="0" smtClean="0"/>
              <a:t>Ne</a:t>
            </a:r>
          </a:p>
          <a:p>
            <a:r>
              <a:rPr lang="fr-FR" dirty="0" smtClean="0"/>
              <a:t>vous</a:t>
            </a:r>
          </a:p>
          <a:p>
            <a:r>
              <a:rPr lang="fr-FR" dirty="0" smtClean="0"/>
              <a:t>endormez</a:t>
            </a:r>
          </a:p>
          <a:p>
            <a:r>
              <a:rPr lang="fr-FR" dirty="0" smtClean="0"/>
              <a:t>Pas</a:t>
            </a:r>
          </a:p>
          <a:p>
            <a:r>
              <a:rPr lang="fr-FR" dirty="0" smtClean="0"/>
              <a:t>merci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Structures de données</a:t>
            </a:r>
          </a:p>
          <a:p>
            <a:r>
              <a:rPr lang="fr-FR" sz="1600" dirty="0" err="1" smtClean="0"/>
              <a:t>array</a:t>
            </a:r>
            <a:endParaRPr lang="fr-FR" sz="1600" dirty="0" smtClean="0"/>
          </a:p>
          <a:p>
            <a:r>
              <a:rPr lang="fr-FR" sz="1600" dirty="0" err="1" smtClean="0"/>
              <a:t>bimap</a:t>
            </a:r>
            <a:endParaRPr lang="fr-FR" sz="1600" dirty="0" smtClean="0"/>
          </a:p>
          <a:p>
            <a:r>
              <a:rPr lang="fr-FR" sz="1600" dirty="0" err="1" smtClean="0"/>
              <a:t>circular_buffer</a:t>
            </a:r>
            <a:endParaRPr lang="fr-FR" sz="1600" dirty="0" smtClean="0"/>
          </a:p>
          <a:p>
            <a:r>
              <a:rPr lang="fr-FR" sz="1600" dirty="0" err="1" smtClean="0"/>
              <a:t>gil</a:t>
            </a:r>
            <a:endParaRPr lang="fr-FR" sz="1600" dirty="0" smtClean="0"/>
          </a:p>
          <a:p>
            <a:r>
              <a:rPr lang="fr-FR" sz="1600" dirty="0" smtClean="0"/>
              <a:t>graph</a:t>
            </a:r>
          </a:p>
          <a:p>
            <a:r>
              <a:rPr lang="fr-FR" sz="1600" dirty="0" smtClean="0"/>
              <a:t>pointer container</a:t>
            </a:r>
          </a:p>
          <a:p>
            <a:r>
              <a:rPr lang="fr-FR" sz="1600" dirty="0" err="1" smtClean="0"/>
              <a:t>any</a:t>
            </a:r>
            <a:endParaRPr lang="fr-FR" sz="1600" dirty="0" smtClean="0"/>
          </a:p>
          <a:p>
            <a:r>
              <a:rPr lang="fr-FR" sz="1600" dirty="0" err="1" smtClean="0"/>
              <a:t>smart_ptr</a:t>
            </a:r>
            <a:r>
              <a:rPr lang="fr-FR" sz="1600" dirty="0" smtClean="0"/>
              <a:t>  (</a:t>
            </a:r>
            <a:r>
              <a:rPr lang="fr-FR" sz="1600" dirty="0" err="1" smtClean="0"/>
              <a:t>auto_ptr</a:t>
            </a:r>
            <a:r>
              <a:rPr lang="fr-FR" sz="1600" dirty="0" smtClean="0"/>
              <a:t>)</a:t>
            </a:r>
          </a:p>
          <a:p>
            <a:pPr lvl="1"/>
            <a:r>
              <a:rPr lang="fr-FR" sz="1300" dirty="0" err="1" smtClean="0"/>
              <a:t>Scoped</a:t>
            </a:r>
            <a:endParaRPr lang="fr-FR" sz="1300" dirty="0" smtClean="0"/>
          </a:p>
          <a:p>
            <a:pPr lvl="1"/>
            <a:r>
              <a:rPr lang="fr-FR" sz="1300" dirty="0" err="1" smtClean="0"/>
              <a:t>Shared</a:t>
            </a:r>
            <a:endParaRPr lang="fr-FR" sz="1300" dirty="0" smtClean="0"/>
          </a:p>
          <a:p>
            <a:pPr lvl="1"/>
            <a:r>
              <a:rPr lang="fr-FR" sz="1300" dirty="0" smtClean="0"/>
              <a:t>Intrusive</a:t>
            </a:r>
          </a:p>
          <a:p>
            <a:pPr lvl="1"/>
            <a:r>
              <a:rPr lang="fr-FR" sz="1300" dirty="0" err="1" smtClean="0"/>
              <a:t>Weak</a:t>
            </a:r>
            <a:endParaRPr lang="fr-FR" sz="1300" dirty="0" smtClean="0"/>
          </a:p>
          <a:p>
            <a:pPr lvl="1"/>
            <a:endParaRPr lang="fr-FR" sz="1300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28184" y="2276872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348880"/>
            <a:ext cx="5471520" cy="3747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</a:t>
            </a:r>
            <a:r>
              <a:rPr lang="fr-FR" sz="2800" dirty="0" err="1" smtClean="0"/>
              <a:t>iostream</a:t>
            </a:r>
            <a:r>
              <a:rPr lang="fr-FR" sz="2800" dirty="0" smtClean="0"/>
              <a:t>&gt;</a:t>
            </a:r>
          </a:p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</a:t>
            </a:r>
            <a:r>
              <a:rPr lang="fr-FR" sz="2800" dirty="0" err="1" smtClean="0"/>
              <a:t>boost</a:t>
            </a:r>
            <a:r>
              <a:rPr lang="fr-FR" sz="2800" dirty="0" smtClean="0"/>
              <a:t>/any.hpp&gt;</a:t>
            </a:r>
          </a:p>
          <a:p>
            <a:pPr>
              <a:buNone/>
            </a:pP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namespace</a:t>
            </a:r>
            <a:r>
              <a:rPr lang="fr-FR" sz="2800" dirty="0" smtClean="0"/>
              <a:t> </a:t>
            </a:r>
            <a:r>
              <a:rPr lang="fr-FR" sz="2800" dirty="0" err="1" smtClean="0"/>
              <a:t>boost</a:t>
            </a:r>
            <a:r>
              <a:rPr lang="fr-FR" sz="2800" dirty="0" smtClean="0"/>
              <a:t>;</a:t>
            </a:r>
          </a:p>
          <a:p>
            <a:pPr>
              <a:buNone/>
            </a:pP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namespace</a:t>
            </a:r>
            <a:r>
              <a:rPr lang="fr-FR" sz="2800" dirty="0" smtClean="0"/>
              <a:t> </a:t>
            </a:r>
            <a:r>
              <a:rPr lang="fr-FR" sz="2800" dirty="0" err="1" smtClean="0"/>
              <a:t>std</a:t>
            </a:r>
            <a:r>
              <a:rPr lang="fr-FR" sz="2800" dirty="0" smtClean="0"/>
              <a:t>;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b="1" i="1" dirty="0" err="1" smtClean="0"/>
              <a:t>int</a:t>
            </a:r>
            <a:r>
              <a:rPr lang="fr-FR" sz="2800" b="1" i="1" dirty="0" smtClean="0"/>
              <a:t> main()</a:t>
            </a:r>
            <a:r>
              <a:rPr lang="fr-FR" sz="2800" dirty="0" smtClean="0"/>
              <a:t>{</a:t>
            </a:r>
          </a:p>
          <a:p>
            <a:pPr lvl="1">
              <a:buNone/>
            </a:pPr>
            <a:r>
              <a:rPr lang="fr-FR" sz="2500" dirty="0" err="1" smtClean="0"/>
              <a:t>any</a:t>
            </a:r>
            <a:r>
              <a:rPr lang="fr-FR" sz="2500" dirty="0" smtClean="0"/>
              <a:t> a1(5); </a:t>
            </a:r>
            <a:endParaRPr lang="fr-FR" sz="2500" i="1" dirty="0" smtClean="0"/>
          </a:p>
          <a:p>
            <a:pPr lvl="1">
              <a:buNone/>
            </a:pPr>
            <a:r>
              <a:rPr lang="fr-FR" sz="2500" dirty="0" smtClean="0"/>
              <a:t>cout &lt;&lt; </a:t>
            </a:r>
            <a:r>
              <a:rPr lang="fr-FR" sz="2500" dirty="0" err="1" smtClean="0"/>
              <a:t>any_cast</a:t>
            </a:r>
            <a:r>
              <a:rPr lang="fr-FR" sz="2500" dirty="0" smtClean="0"/>
              <a:t>&lt;</a:t>
            </a:r>
            <a:r>
              <a:rPr lang="fr-FR" sz="2500" b="1" i="1" dirty="0" err="1" smtClean="0"/>
              <a:t>int</a:t>
            </a:r>
            <a:r>
              <a:rPr lang="fr-FR" sz="2500" b="1" i="1" dirty="0" smtClean="0"/>
              <a:t>&gt;(a1) &lt;&lt; </a:t>
            </a:r>
            <a:r>
              <a:rPr lang="fr-FR" sz="2500" b="1" i="1" dirty="0" err="1" smtClean="0"/>
              <a:t>endl</a:t>
            </a:r>
            <a:r>
              <a:rPr lang="fr-FR" sz="2500" b="1" i="1" dirty="0" smtClean="0"/>
              <a:t>; </a:t>
            </a:r>
          </a:p>
          <a:p>
            <a:pPr lvl="1">
              <a:buNone/>
            </a:pPr>
            <a:r>
              <a:rPr lang="fr-FR" sz="2500" dirty="0" err="1" smtClean="0"/>
              <a:t>any</a:t>
            </a:r>
            <a:r>
              <a:rPr lang="fr-FR" sz="2500" dirty="0" smtClean="0"/>
              <a:t> a2('c'); </a:t>
            </a:r>
            <a:endParaRPr lang="fr-FR" sz="2500" i="1" dirty="0" smtClean="0"/>
          </a:p>
          <a:p>
            <a:pPr lvl="1">
              <a:buNone/>
            </a:pPr>
            <a:r>
              <a:rPr lang="fr-FR" sz="2500" dirty="0" smtClean="0"/>
              <a:t>cout &lt;&lt; </a:t>
            </a:r>
            <a:r>
              <a:rPr lang="fr-FR" sz="2500" dirty="0" err="1" smtClean="0"/>
              <a:t>any_cast</a:t>
            </a:r>
            <a:r>
              <a:rPr lang="fr-FR" sz="2500" dirty="0" smtClean="0"/>
              <a:t>&lt;</a:t>
            </a:r>
            <a:r>
              <a:rPr lang="fr-FR" sz="2500" b="1" i="1" dirty="0" smtClean="0"/>
              <a:t>char&gt;(a2) &lt;&lt; </a:t>
            </a:r>
            <a:r>
              <a:rPr lang="fr-FR" sz="2500" b="1" i="1" dirty="0" err="1" smtClean="0"/>
              <a:t>endl</a:t>
            </a:r>
            <a:r>
              <a:rPr lang="fr-FR" sz="2500" b="1" i="1" dirty="0" smtClean="0"/>
              <a:t>; </a:t>
            </a:r>
          </a:p>
          <a:p>
            <a:pPr lvl="1">
              <a:buNone/>
            </a:pPr>
            <a:r>
              <a:rPr lang="fr-FR" sz="2500" dirty="0" smtClean="0"/>
              <a:t>a1 = a2; </a:t>
            </a:r>
            <a:endParaRPr lang="fr-FR" sz="2500" i="1" dirty="0" smtClean="0"/>
          </a:p>
          <a:p>
            <a:pPr lvl="1">
              <a:buNone/>
            </a:pPr>
            <a:r>
              <a:rPr lang="fr-FR" sz="2500" dirty="0" smtClean="0"/>
              <a:t>cout &lt;&lt; </a:t>
            </a:r>
            <a:r>
              <a:rPr lang="fr-FR" sz="2500" dirty="0" err="1" smtClean="0"/>
              <a:t>any_cast</a:t>
            </a:r>
            <a:r>
              <a:rPr lang="fr-FR" sz="2500" dirty="0" smtClean="0"/>
              <a:t>&lt;</a:t>
            </a:r>
            <a:r>
              <a:rPr lang="fr-FR" sz="2500" b="1" i="1" dirty="0" smtClean="0"/>
              <a:t>char&gt;(a1) &lt;&lt; </a:t>
            </a:r>
            <a:r>
              <a:rPr lang="fr-FR" sz="2500" b="1" i="1" dirty="0" err="1" smtClean="0"/>
              <a:t>endl</a:t>
            </a:r>
            <a:r>
              <a:rPr lang="fr-FR" sz="2500" b="1" i="1" dirty="0" smtClean="0"/>
              <a:t>; </a:t>
            </a:r>
          </a:p>
          <a:p>
            <a:pPr lvl="1">
              <a:buNone/>
            </a:pPr>
            <a:r>
              <a:rPr lang="fr-FR" sz="2500" b="1" dirty="0" smtClean="0"/>
              <a:t>return 0;</a:t>
            </a:r>
          </a:p>
          <a:p>
            <a:pPr>
              <a:buNone/>
            </a:pPr>
            <a:r>
              <a:rPr lang="fr-FR" sz="2800" dirty="0" smtClean="0"/>
              <a:t>}</a:t>
            </a:r>
            <a:endParaRPr lang="fr-FR" sz="28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700809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Exemple </a:t>
            </a:r>
            <a:r>
              <a:rPr lang="fr-FR" sz="2800" b="1" dirty="0" err="1" smtClean="0"/>
              <a:t>any</a:t>
            </a:r>
            <a:r>
              <a:rPr lang="fr-FR" sz="2800" b="1" dirty="0" smtClean="0"/>
              <a:t>: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28184" y="227687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Resultat</a:t>
            </a:r>
            <a:r>
              <a:rPr lang="fr-FR" dirty="0" smtClean="0"/>
              <a:t> en sortie:</a:t>
            </a:r>
          </a:p>
          <a:p>
            <a:endParaRPr lang="fr-FR" dirty="0" smtClean="0"/>
          </a:p>
          <a:p>
            <a:r>
              <a:rPr lang="fr-FR" dirty="0" smtClean="0"/>
              <a:t>5</a:t>
            </a:r>
          </a:p>
          <a:p>
            <a:r>
              <a:rPr lang="fr-FR" dirty="0" smtClean="0"/>
              <a:t>c</a:t>
            </a:r>
          </a:p>
          <a:p>
            <a:r>
              <a:rPr lang="fr-FR" dirty="0" smtClean="0"/>
              <a:t>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sz="2800" b="1" dirty="0" smtClean="0"/>
              <a:t>Algorithmes</a:t>
            </a:r>
          </a:p>
          <a:p>
            <a:r>
              <a:rPr lang="en-US" sz="1600" dirty="0" err="1" smtClean="0"/>
              <a:t>foreach</a:t>
            </a:r>
            <a:endParaRPr lang="en-US" sz="1600" dirty="0" smtClean="0"/>
          </a:p>
          <a:p>
            <a:r>
              <a:rPr lang="en-US" sz="1600" dirty="0" err="1" smtClean="0"/>
              <a:t>minmax</a:t>
            </a:r>
            <a:endParaRPr lang="en-US" sz="1600" dirty="0" smtClean="0"/>
          </a:p>
          <a:p>
            <a:r>
              <a:rPr lang="en-US" sz="1600" dirty="0" smtClean="0"/>
              <a:t>range</a:t>
            </a:r>
          </a:p>
          <a:p>
            <a:r>
              <a:rPr lang="en-US" sz="1600" dirty="0" err="1" smtClean="0"/>
              <a:t>string_algo</a:t>
            </a:r>
            <a:endParaRPr lang="en-US" sz="1600" dirty="0" smtClean="0"/>
          </a:p>
          <a:p>
            <a:pPr>
              <a:buNone/>
            </a:pP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28184" y="2276872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348880"/>
            <a:ext cx="5471520" cy="3747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&lt;string&gt;</a:t>
            </a:r>
          </a:p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</a:t>
            </a:r>
            <a:r>
              <a:rPr lang="fr-FR" sz="2800" dirty="0" err="1" smtClean="0"/>
              <a:t>iostream</a:t>
            </a:r>
            <a:r>
              <a:rPr lang="fr-FR" sz="2800" dirty="0" smtClean="0"/>
              <a:t>&gt;</a:t>
            </a:r>
          </a:p>
          <a:p>
            <a:pPr>
              <a:buNone/>
            </a:pPr>
            <a:r>
              <a:rPr lang="fr-FR" sz="2800" dirty="0" smtClean="0"/>
              <a:t>#</a:t>
            </a:r>
            <a:r>
              <a:rPr lang="fr-FR" sz="2800" dirty="0" err="1" smtClean="0"/>
              <a:t>include</a:t>
            </a:r>
            <a:r>
              <a:rPr lang="fr-FR" sz="2800" dirty="0" smtClean="0"/>
              <a:t> &lt;</a:t>
            </a:r>
            <a:r>
              <a:rPr lang="fr-FR" sz="2800" dirty="0" err="1" smtClean="0"/>
              <a:t>boost</a:t>
            </a:r>
            <a:r>
              <a:rPr lang="fr-FR" sz="2800" dirty="0" smtClean="0"/>
              <a:t>/foreach.hpp&gt;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err="1" smtClean="0"/>
              <a:t>int</a:t>
            </a:r>
            <a:r>
              <a:rPr lang="fr-FR" sz="2800" dirty="0" smtClean="0"/>
              <a:t> main(){</a:t>
            </a:r>
          </a:p>
          <a:p>
            <a:pPr>
              <a:buNone/>
            </a:pPr>
            <a:r>
              <a:rPr lang="fr-FR" sz="2800" dirty="0" smtClean="0"/>
              <a:t>    </a:t>
            </a:r>
            <a:r>
              <a:rPr lang="fr-FR" sz="2800" dirty="0" err="1" smtClean="0"/>
              <a:t>std</a:t>
            </a:r>
            <a:r>
              <a:rPr lang="fr-FR" sz="2800" dirty="0" smtClean="0"/>
              <a:t>::string hello( "Ouvre les yeux" );</a:t>
            </a:r>
          </a:p>
          <a:p>
            <a:pPr>
              <a:buNone/>
            </a:pPr>
            <a:r>
              <a:rPr lang="fr-FR" sz="2800" dirty="0" smtClean="0"/>
              <a:t>    </a:t>
            </a:r>
          </a:p>
          <a:p>
            <a:pPr>
              <a:buNone/>
            </a:pPr>
            <a:r>
              <a:rPr lang="fr-FR" sz="2800" dirty="0" smtClean="0"/>
              <a:t>    BOOST_FOREACH( char </a:t>
            </a:r>
            <a:r>
              <a:rPr lang="fr-FR" sz="2800" dirty="0" err="1" smtClean="0"/>
              <a:t>ch</a:t>
            </a:r>
            <a:r>
              <a:rPr lang="fr-FR" sz="2800" dirty="0" smtClean="0"/>
              <a:t>, hello ) {</a:t>
            </a:r>
          </a:p>
          <a:p>
            <a:pPr>
              <a:buNone/>
            </a:pPr>
            <a:r>
              <a:rPr lang="fr-FR" sz="2800" dirty="0" smtClean="0"/>
              <a:t>        </a:t>
            </a:r>
            <a:r>
              <a:rPr lang="fr-FR" sz="2800" dirty="0" err="1" smtClean="0"/>
              <a:t>std</a:t>
            </a:r>
            <a:r>
              <a:rPr lang="fr-FR" sz="2800" dirty="0" smtClean="0"/>
              <a:t>::cout &lt;&lt; </a:t>
            </a:r>
            <a:r>
              <a:rPr lang="fr-FR" sz="2800" dirty="0" err="1" smtClean="0"/>
              <a:t>ch</a:t>
            </a:r>
            <a:r>
              <a:rPr lang="fr-FR" sz="2800" dirty="0" smtClean="0"/>
              <a:t> &lt;&lt; " \n  ";</a:t>
            </a:r>
          </a:p>
          <a:p>
            <a:pPr>
              <a:buNone/>
            </a:pPr>
            <a:r>
              <a:rPr lang="fr-FR" sz="2800" dirty="0" smtClean="0"/>
              <a:t>    }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    return 0;</a:t>
            </a:r>
          </a:p>
          <a:p>
            <a:pPr>
              <a:buNone/>
            </a:pPr>
            <a:r>
              <a:rPr lang="fr-FR" sz="2800" dirty="0" smtClean="0"/>
              <a:t>}</a:t>
            </a:r>
            <a:endParaRPr lang="fr-FR" sz="28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700809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Exemple </a:t>
            </a:r>
            <a:r>
              <a:rPr lang="fr-FR" sz="2800" b="1" dirty="0" err="1" smtClean="0"/>
              <a:t>foreach</a:t>
            </a:r>
            <a:r>
              <a:rPr lang="fr-FR" sz="2800" b="1" dirty="0" smtClean="0"/>
              <a:t>: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28184" y="227687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Resultat</a:t>
            </a:r>
            <a:r>
              <a:rPr lang="fr-FR" dirty="0" smtClean="0"/>
              <a:t> en sortie:</a:t>
            </a:r>
          </a:p>
          <a:p>
            <a:endParaRPr lang="fr-FR" dirty="0" smtClean="0"/>
          </a:p>
          <a:p>
            <a:r>
              <a:rPr lang="fr-FR" dirty="0" smtClean="0"/>
              <a:t>Ouvre</a:t>
            </a:r>
          </a:p>
          <a:p>
            <a:r>
              <a:rPr lang="fr-FR" dirty="0" smtClean="0"/>
              <a:t>les</a:t>
            </a:r>
          </a:p>
          <a:p>
            <a:r>
              <a:rPr lang="fr-FR" dirty="0" smtClean="0"/>
              <a:t>yeux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sz="2800" b="1" dirty="0" smtClean="0"/>
              <a:t>Programmation</a:t>
            </a:r>
            <a:r>
              <a:rPr lang="en-US" sz="2800" b="1" dirty="0" smtClean="0"/>
              <a:t> </a:t>
            </a:r>
            <a:r>
              <a:rPr lang="fr-FR" sz="2800" b="1" dirty="0" smtClean="0"/>
              <a:t>parallèle</a:t>
            </a:r>
          </a:p>
          <a:p>
            <a:r>
              <a:rPr lang="fr-FR" sz="1600" dirty="0" smtClean="0"/>
              <a:t>thread</a:t>
            </a:r>
          </a:p>
          <a:p>
            <a:pPr>
              <a:buNone/>
            </a:pPr>
            <a:endParaRPr lang="fr-FR" b="1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3568" y="2636912"/>
            <a:ext cx="3311280" cy="3747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#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include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&lt;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boost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/thread/thread.hpp&gt;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boost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thread_group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thrds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nthreads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i=0; i &lt;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nthreads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++i){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thrds.create_thread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Methode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thrds.join_all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Maths et calculs</a:t>
            </a:r>
          </a:p>
          <a:p>
            <a:r>
              <a:rPr lang="fr-FR" sz="1600" dirty="0" err="1" smtClean="0"/>
              <a:t>integer</a:t>
            </a:r>
            <a:endParaRPr lang="fr-FR" sz="1600" dirty="0" smtClean="0"/>
          </a:p>
          <a:p>
            <a:r>
              <a:rPr lang="fr-FR" sz="1600" dirty="0" smtClean="0"/>
              <a:t>math</a:t>
            </a:r>
          </a:p>
          <a:p>
            <a:r>
              <a:rPr lang="fr-FR" sz="1600" dirty="0" err="1" smtClean="0"/>
              <a:t>numeric</a:t>
            </a:r>
            <a:r>
              <a:rPr lang="fr-FR" sz="1600" dirty="0" smtClean="0"/>
              <a:t>/conversion</a:t>
            </a:r>
          </a:p>
          <a:p>
            <a:r>
              <a:rPr lang="fr-FR" sz="1600" dirty="0" err="1" smtClean="0"/>
              <a:t>random</a:t>
            </a:r>
            <a:endParaRPr lang="fr-FR" sz="1600" dirty="0" smtClean="0"/>
          </a:p>
          <a:p>
            <a:r>
              <a:rPr lang="fr-FR" sz="1600" dirty="0" smtClean="0"/>
              <a:t>rational</a:t>
            </a:r>
          </a:p>
          <a:p>
            <a:pPr>
              <a:buNone/>
            </a:pPr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 complément de STL</a:t>
            </a:r>
          </a:p>
          <a:p>
            <a:r>
              <a:rPr lang="fr-FR" dirty="0" smtClean="0"/>
              <a:t>Certaines bibliothèques seront intégrées au prochain standard C</a:t>
            </a:r>
            <a:r>
              <a:rPr lang="fr-FR" dirty="0" smtClean="0"/>
              <a:t>++1x</a:t>
            </a:r>
            <a:endParaRPr lang="fr-FR" dirty="0"/>
          </a:p>
          <a:p>
            <a:r>
              <a:rPr lang="fr-FR" dirty="0" smtClean="0"/>
              <a:t>Rapide, efficace et </a:t>
            </a:r>
            <a:r>
              <a:rPr lang="fr-FR" dirty="0" smtClean="0"/>
              <a:t>stable</a:t>
            </a:r>
          </a:p>
          <a:p>
            <a:r>
              <a:rPr lang="fr-FR" dirty="0" smtClean="0"/>
              <a:t>Évolution permanente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http://www.boost.org/</a:t>
            </a:r>
            <a:endParaRPr lang="fr-FR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http://cpp.developpez.com/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http://www.codeproject.com/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Boost</a:t>
            </a:r>
            <a:r>
              <a:rPr lang="fr-FR" dirty="0" smtClean="0"/>
              <a:t> c’est </a:t>
            </a:r>
            <a:r>
              <a:rPr lang="fr-FR" dirty="0" smtClean="0"/>
              <a:t>quoi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fr-FR" dirty="0" smtClean="0"/>
              <a:t>:</a:t>
            </a:r>
            <a:endParaRPr lang="fr-FR" dirty="0" smtClean="0"/>
          </a:p>
          <a:p>
            <a:r>
              <a:rPr lang="fr-FR" sz="2000" dirty="0" smtClean="0"/>
              <a:t>Créé en 1928:date de sortie de la première version du C++ standard.</a:t>
            </a:r>
          </a:p>
          <a:p>
            <a:r>
              <a:rPr lang="fr-FR" sz="2000" dirty="0" smtClean="0"/>
              <a:t>-Elle joue un rôle prépondérant, dans la standardisation du C++(quelle bibliothèque sont implémentée de base, dans le langage.).</a:t>
            </a:r>
          </a:p>
          <a:p>
            <a:r>
              <a:rPr lang="fr-FR" sz="2000" dirty="0" smtClean="0"/>
              <a:t>-il n'y pas de lien entre le comité de standardisation, et la communauté </a:t>
            </a:r>
            <a:r>
              <a:rPr lang="fr-FR" sz="2000" dirty="0" err="1" smtClean="0"/>
              <a:t>Boost</a:t>
            </a:r>
            <a:r>
              <a:rPr lang="fr-FR" sz="2000" dirty="0" smtClean="0"/>
              <a:t>, MAIS certains membres travaillent dans les 2.</a:t>
            </a:r>
          </a:p>
          <a:p>
            <a:r>
              <a:rPr lang="fr-FR" sz="2000" dirty="0" smtClean="0"/>
              <a:t>Aujourd’hui, la version la plus récente: v1.44.0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Ses avantages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Une collection de bibliothèque basée sur le c++.</a:t>
            </a:r>
          </a:p>
          <a:p>
            <a:r>
              <a:rPr lang="fr-FR" sz="2400" dirty="0" smtClean="0"/>
              <a:t>Open source</a:t>
            </a:r>
          </a:p>
          <a:p>
            <a:r>
              <a:rPr lang="fr-FR" sz="2400" dirty="0" smtClean="0"/>
              <a:t>Bibliothèque indépendantes de leur environnement.</a:t>
            </a:r>
          </a:p>
          <a:p>
            <a:r>
              <a:rPr lang="fr-FR" sz="2400" dirty="0" smtClean="0"/>
              <a:t>Une importante communauté, qui vise a la constante amélioration de </a:t>
            </a:r>
            <a:r>
              <a:rPr lang="fr-FR" sz="2400" dirty="0" err="1" smtClean="0"/>
              <a:t>Boost</a:t>
            </a:r>
            <a:r>
              <a:rPr lang="fr-FR" sz="2400" dirty="0" smtClean="0"/>
              <a:t>..</a:t>
            </a:r>
          </a:p>
          <a:p>
            <a:endParaRPr lang="fr-FR" sz="2400" dirty="0" smtClean="0"/>
          </a:p>
          <a:p>
            <a:pPr>
              <a:buNone/>
            </a:pPr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Ses avantages(2)</a:t>
            </a:r>
          </a:p>
          <a:p>
            <a:pPr>
              <a:buNone/>
            </a:pPr>
            <a:endParaRPr lang="fr-FR" dirty="0" smtClean="0"/>
          </a:p>
          <a:p>
            <a:r>
              <a:rPr lang="fr-FR" sz="2400" dirty="0" smtClean="0"/>
              <a:t>Ses bibliothèque peuvent faire partie de C++ standard un jour.</a:t>
            </a:r>
          </a:p>
          <a:p>
            <a:r>
              <a:rPr lang="fr-FR" sz="2400" dirty="0" smtClean="0"/>
              <a:t>Standard sur les distributions Linux.</a:t>
            </a:r>
          </a:p>
          <a:p>
            <a:r>
              <a:rPr lang="fr-FR" sz="2400" dirty="0" smtClean="0"/>
              <a:t>Très populaire, utilise les dernière nouveauté c++.</a:t>
            </a:r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Inconvénients: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L’utilisation de </a:t>
            </a:r>
            <a:r>
              <a:rPr lang="fr-FR" sz="2400" dirty="0" err="1" smtClean="0"/>
              <a:t>Boost</a:t>
            </a:r>
            <a:r>
              <a:rPr lang="fr-FR" sz="2400" dirty="0" smtClean="0"/>
              <a:t> implique de nombreux ajouts d’inclusions au programme.</a:t>
            </a:r>
          </a:p>
          <a:p>
            <a:r>
              <a:rPr lang="fr-FR" sz="2400" dirty="0" smtClean="0"/>
              <a:t>Les modifications apportée au fil des versions peuvent entrainée </a:t>
            </a:r>
            <a:r>
              <a:rPr lang="fr-FR" sz="2400" smtClean="0"/>
              <a:t>des disfonctionnements. </a:t>
            </a: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Développement de </a:t>
            </a:r>
            <a:r>
              <a:rPr lang="fr-FR" dirty="0" err="1" smtClean="0"/>
              <a:t>Boost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000" dirty="0" smtClean="0"/>
              <a:t>Un ajout de bibliothèque doit résoudre les critères suivant pour être étudié:</a:t>
            </a:r>
          </a:p>
          <a:p>
            <a:r>
              <a:rPr lang="fr-FR" sz="2000" dirty="0" smtClean="0"/>
              <a:t>Répond a un problème existant.</a:t>
            </a:r>
          </a:p>
          <a:p>
            <a:r>
              <a:rPr lang="fr-FR" sz="2000" dirty="0" smtClean="0"/>
              <a:t>Ecris en C++ moderne. (dernière innovations).</a:t>
            </a:r>
          </a:p>
          <a:p>
            <a:r>
              <a:rPr lang="fr-FR" sz="2000" dirty="0" smtClean="0"/>
              <a:t>Bien documentés.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Développement de </a:t>
            </a:r>
            <a:r>
              <a:rPr lang="fr-FR" dirty="0" err="1" smtClean="0"/>
              <a:t>Boost</a:t>
            </a:r>
            <a:r>
              <a:rPr lang="fr-FR" dirty="0" smtClean="0"/>
              <a:t>(2):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400" dirty="0" smtClean="0"/>
              <a:t>Un ajout de contenu contrôlé:</a:t>
            </a:r>
          </a:p>
          <a:p>
            <a:r>
              <a:rPr lang="fr-FR" sz="2400" dirty="0" smtClean="0"/>
              <a:t>Tout le monde peut proposer de nouvelle bibliothèques.</a:t>
            </a:r>
          </a:p>
          <a:p>
            <a:r>
              <a:rPr lang="fr-FR" sz="2400" dirty="0" smtClean="0"/>
              <a:t>Chaque proposition est soumise a une période de test de 10 jours, notés par d’autre développeurs.</a:t>
            </a:r>
          </a:p>
          <a:p>
            <a:r>
              <a:rPr lang="fr-FR" sz="2400" dirty="0" smtClean="0"/>
              <a:t>Le directeurs des revues valide la nouvelle bibliothèque selon les retours.</a:t>
            </a:r>
          </a:p>
          <a:p>
            <a:r>
              <a:rPr lang="fr-FR" sz="2400" dirty="0" smtClean="0"/>
              <a:t>Mise a jour </a:t>
            </a:r>
            <a:r>
              <a:rPr lang="fr-FR" sz="2400" dirty="0" err="1" smtClean="0"/>
              <a:t>controlées</a:t>
            </a:r>
            <a:r>
              <a:rPr lang="fr-FR" sz="2400" dirty="0" smtClean="0"/>
              <a:t> par le développeurs d’une bibliothèque validée.</a:t>
            </a:r>
          </a:p>
          <a:p>
            <a:endParaRPr lang="fr-FR" sz="24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: Windows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Avec Visual Studio :</a:t>
            </a:r>
          </a:p>
          <a:p>
            <a:endParaRPr lang="fr-FR" dirty="0" smtClean="0"/>
          </a:p>
          <a:p>
            <a:r>
              <a:rPr lang="fr-FR" dirty="0" smtClean="0"/>
              <a:t>http://www.boostpro.com/download/ pour trouver les installateurs des différentes versions .</a:t>
            </a:r>
          </a:p>
          <a:p>
            <a:endParaRPr lang="fr-FR" dirty="0" smtClean="0"/>
          </a:p>
          <a:p>
            <a:r>
              <a:rPr lang="fr-FR" dirty="0" smtClean="0"/>
              <a:t>Répertoire d’installation par défaut (ex V1.44) :</a:t>
            </a:r>
          </a:p>
          <a:p>
            <a:r>
              <a:rPr lang="fr-FR" dirty="0" smtClean="0"/>
              <a:t>C:\Program Files\</a:t>
            </a:r>
            <a:r>
              <a:rPr lang="fr-FR" dirty="0" err="1" smtClean="0"/>
              <a:t>boost</a:t>
            </a:r>
            <a:r>
              <a:rPr lang="fr-FR" dirty="0" smtClean="0"/>
              <a:t>\boost_1_44_0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285</TotalTime>
  <Words>711</Words>
  <Application>Microsoft Office PowerPoint</Application>
  <PresentationFormat>Affichage à l'écran (4:3)</PresentationFormat>
  <Paragraphs>228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Médian</vt:lpstr>
      <vt:lpstr>BOOST</vt:lpstr>
      <vt:lpstr>Sommaire</vt:lpstr>
      <vt:lpstr>Présentation</vt:lpstr>
      <vt:lpstr>Présentation</vt:lpstr>
      <vt:lpstr>Présentation</vt:lpstr>
      <vt:lpstr>Présentation</vt:lpstr>
      <vt:lpstr>Présentation</vt:lpstr>
      <vt:lpstr>Présentation</vt:lpstr>
      <vt:lpstr>Installation : Windows</vt:lpstr>
      <vt:lpstr>Installation : Linux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</dc:title>
  <dc:creator>RENAUD JEAN-CHRISTOPHE p0710242</dc:creator>
  <cp:lastModifiedBy>JC</cp:lastModifiedBy>
  <cp:revision>54</cp:revision>
  <dcterms:created xsi:type="dcterms:W3CDTF">2010-10-15T15:12:53Z</dcterms:created>
  <dcterms:modified xsi:type="dcterms:W3CDTF">2010-10-18T23:15:40Z</dcterms:modified>
</cp:coreProperties>
</file>