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58" r:id="rId11"/>
    <p:sldId id="264" r:id="rId12"/>
    <p:sldId id="27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3E"/>
    <a:srgbClr val="F79431"/>
    <a:srgbClr val="F8A14A"/>
    <a:srgbClr val="F68C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67" autoAdjust="0"/>
  </p:normalViewPr>
  <p:slideViewPr>
    <p:cSldViewPr>
      <p:cViewPr varScale="1">
        <p:scale>
          <a:sx n="49" d="100"/>
          <a:sy n="49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2110A-D2B6-414E-96FA-302A4AE33647}" type="datetimeFigureOut">
              <a:rPr lang="fr-FR" smtClean="0"/>
              <a:pPr/>
              <a:t>10/11/2010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6B45D-7AB7-4497-9F60-9CA6880ECE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Bug </a:t>
            </a:r>
            <a:r>
              <a:rPr lang="fr-FR" dirty="0" err="1" smtClean="0"/>
              <a:t>tracker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B45D-7AB7-4497-9F60-9CA6880ECEE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err="1" smtClean="0"/>
              <a:t>Bugzilla</a:t>
            </a:r>
            <a:r>
              <a:rPr lang="fr-FR" baseline="0" dirty="0" smtClean="0"/>
              <a:t> est </a:t>
            </a:r>
            <a:r>
              <a:rPr lang="fr-FR" dirty="0" smtClean="0"/>
              <a:t>un des nombreux</a:t>
            </a:r>
            <a:r>
              <a:rPr lang="fr-FR" baseline="0" dirty="0" smtClean="0"/>
              <a:t> logiciels développés par la fondation </a:t>
            </a:r>
            <a:r>
              <a:rPr lang="fr-FR" baseline="0" dirty="0" err="1" smtClean="0"/>
              <a:t>Mozilla</a:t>
            </a:r>
            <a:r>
              <a:rPr lang="fr-FR" baseline="0" dirty="0" smtClean="0"/>
              <a:t> et possède donc la </a:t>
            </a:r>
            <a:r>
              <a:rPr lang="fr-FR" baseline="0" dirty="0" err="1" smtClean="0"/>
              <a:t>Mozilla</a:t>
            </a:r>
            <a:r>
              <a:rPr lang="fr-FR" baseline="0" dirty="0" smtClean="0"/>
              <a:t> Public Licence qui en fait un logiciel libre réutilisable… il est disponible sous Windows et UNIX</a:t>
            </a:r>
          </a:p>
          <a:p>
            <a:r>
              <a:rPr lang="fr-FR" dirty="0" smtClean="0"/>
              <a:t>C’est un système</a:t>
            </a:r>
            <a:r>
              <a:rPr lang="fr-FR" baseline="0" dirty="0" smtClean="0"/>
              <a:t> de suivi de bugs (bug-</a:t>
            </a:r>
            <a:r>
              <a:rPr lang="fr-FR" baseline="0" dirty="0" err="1" smtClean="0"/>
              <a:t>tracker</a:t>
            </a:r>
            <a:r>
              <a:rPr lang="fr-FR" baseline="0" dirty="0" smtClean="0"/>
              <a:t>) par tickets basé sur une interface web.</a:t>
            </a:r>
          </a:p>
          <a:p>
            <a:r>
              <a:rPr lang="fr-FR" baseline="0" dirty="0" smtClean="0"/>
              <a:t>Il est écrit en Perl…</a:t>
            </a:r>
          </a:p>
          <a:p>
            <a:r>
              <a:rPr lang="fr-FR" baseline="0" dirty="0" smtClean="0"/>
              <a:t>Il a une base MySQL..</a:t>
            </a:r>
          </a:p>
          <a:p>
            <a:r>
              <a:rPr lang="fr-FR" baseline="0" dirty="0" smtClean="0"/>
              <a:t>Il utilise un serveur Apache..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B45D-7AB7-4497-9F60-9CA6880ECEE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 tout début, en 1998, </a:t>
            </a:r>
            <a:r>
              <a:rPr lang="fr-FR" dirty="0" err="1" smtClean="0"/>
              <a:t>Bugzilla</a:t>
            </a:r>
            <a:r>
              <a:rPr lang="fr-FR" dirty="0" smtClean="0"/>
              <a:t> est créé dans le cadre des</a:t>
            </a:r>
            <a:r>
              <a:rPr lang="fr-FR" baseline="0" dirty="0" smtClean="0"/>
              <a:t> projets Mozilla.org  pour traquer les bugs </a:t>
            </a:r>
            <a:r>
              <a:rPr lang="fr-FR" dirty="0" smtClean="0"/>
              <a:t>du</a:t>
            </a:r>
            <a:r>
              <a:rPr lang="fr-FR" baseline="0" dirty="0" smtClean="0"/>
              <a:t> navigateur de</a:t>
            </a:r>
            <a:r>
              <a:rPr lang="fr-FR" dirty="0" smtClean="0"/>
              <a:t> Netscape.</a:t>
            </a:r>
            <a:r>
              <a:rPr lang="fr-FR" baseline="0" dirty="0" smtClean="0"/>
              <a:t> Il est devenu open source lorsque le code source du navigateur Netscape a été publié…</a:t>
            </a:r>
          </a:p>
          <a:p>
            <a:r>
              <a:rPr lang="fr-FR" baseline="0" dirty="0" smtClean="0"/>
              <a:t>En 1999, </a:t>
            </a:r>
            <a:r>
              <a:rPr lang="fr-FR" baseline="0" dirty="0" err="1" smtClean="0"/>
              <a:t>Bugzilla</a:t>
            </a:r>
            <a:r>
              <a:rPr lang="fr-FR" baseline="0" dirty="0" smtClean="0"/>
              <a:t> est réécrit dans un langage de script plus à la mode que TCL « </a:t>
            </a:r>
            <a:r>
              <a:rPr lang="fr-FR" baseline="0" dirty="0" err="1" smtClean="0"/>
              <a:t>Tickle</a:t>
            </a:r>
            <a:r>
              <a:rPr lang="fr-FR" baseline="0" dirty="0" smtClean="0"/>
              <a:t> », PERL afin d’avoir une plus grande communauté de développeur sur ce projet. C’est la version 2.0</a:t>
            </a:r>
          </a:p>
          <a:p>
            <a:r>
              <a:rPr lang="fr-FR" dirty="0" smtClean="0"/>
              <a:t>En 2007 une</a:t>
            </a:r>
            <a:r>
              <a:rPr lang="fr-FR" baseline="0" dirty="0" smtClean="0"/>
              <a:t> nouvelle version apparaît avec des mises à jour, une meilleure interface, </a:t>
            </a:r>
            <a:r>
              <a:rPr lang="fr-FR" baseline="0" dirty="0" err="1" smtClean="0"/>
              <a:t>mod_perl</a:t>
            </a:r>
            <a:r>
              <a:rPr lang="fr-FR" baseline="0" dirty="0" smtClean="0"/>
              <a:t> qui est un module pour Apache…</a:t>
            </a:r>
            <a:endParaRPr lang="fr-FR" dirty="0" smtClean="0"/>
          </a:p>
          <a:p>
            <a:r>
              <a:rPr lang="fr-FR" dirty="0" smtClean="0"/>
              <a:t>Aujourd’hui il est utilisé par de nombreuses organisations dont la fondation </a:t>
            </a:r>
            <a:r>
              <a:rPr lang="fr-FR" dirty="0" err="1" smtClean="0"/>
              <a:t>Mozilla</a:t>
            </a:r>
            <a:r>
              <a:rPr lang="fr-FR" dirty="0" smtClean="0"/>
              <a:t>, GNOME</a:t>
            </a:r>
            <a:r>
              <a:rPr lang="fr-FR" baseline="0" dirty="0" smtClean="0"/>
              <a:t> ou</a:t>
            </a:r>
            <a:r>
              <a:rPr lang="fr-FR" dirty="0" smtClean="0"/>
              <a:t> KDE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B45D-7AB7-4497-9F60-9CA6880ECEE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système de gestion</a:t>
            </a:r>
            <a:r>
              <a:rPr lang="fr-FR" baseline="0" dirty="0" smtClean="0"/>
              <a:t> de base de donnée -&gt; MySQL, </a:t>
            </a:r>
            <a:r>
              <a:rPr lang="fr-FR" baseline="0" dirty="0" err="1" smtClean="0"/>
              <a:t>PostgreSQL</a:t>
            </a:r>
            <a:r>
              <a:rPr lang="fr-FR" baseline="0" dirty="0" smtClean="0"/>
              <a:t>, Oracle</a:t>
            </a:r>
            <a:endParaRPr lang="fr-FR" dirty="0" smtClean="0"/>
          </a:p>
          <a:p>
            <a:r>
              <a:rPr lang="fr-FR" dirty="0" smtClean="0"/>
              <a:t>Une version récente de </a:t>
            </a:r>
            <a:r>
              <a:rPr lang="fr-FR" sz="1200" dirty="0" smtClean="0">
                <a:solidFill>
                  <a:srgbClr val="FF0000"/>
                </a:solidFill>
              </a:rPr>
              <a:t>PERL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Il s’exécute</a:t>
            </a:r>
            <a:r>
              <a:rPr lang="fr-FR" baseline="0" dirty="0" smtClean="0"/>
              <a:t> avec</a:t>
            </a:r>
            <a:r>
              <a:rPr lang="fr-FR" dirty="0" smtClean="0"/>
              <a:t> un</a:t>
            </a:r>
            <a:r>
              <a:rPr lang="fr-FR" baseline="0" dirty="0" smtClean="0"/>
              <a:t> serveur web Apache HTTP Server sous Linux, mais on peut aussi utiliser des outils Microsoft (Microsoft Internet Information Services) ou autre serveur web qui prend en charge CGI.</a:t>
            </a:r>
            <a:endParaRPr lang="fr-FR" dirty="0" smtClean="0"/>
          </a:p>
          <a:p>
            <a:r>
              <a:rPr lang="fr-FR" dirty="0" smtClean="0"/>
              <a:t>Un agent</a:t>
            </a:r>
            <a:r>
              <a:rPr lang="fr-FR" baseline="0" dirty="0" smtClean="0"/>
              <a:t> de gestion des mails ou tout serveur SMTP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B45D-7AB7-4497-9F60-9CA6880ECEE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liste plus exhaustive des</a:t>
            </a:r>
            <a:r>
              <a:rPr lang="fr-FR" baseline="0" dirty="0" smtClean="0"/>
              <a:t> projets suivis avec </a:t>
            </a:r>
            <a:r>
              <a:rPr lang="fr-FR" baseline="0" dirty="0" err="1" smtClean="0"/>
              <a:t>Bugzilla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B45D-7AB7-4497-9F60-9CA6880ECEE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Bugzilla</a:t>
            </a:r>
            <a:r>
              <a:rPr lang="fr-FR" dirty="0" smtClean="0"/>
              <a:t> de notre point de vue est utile sur de</a:t>
            </a:r>
            <a:r>
              <a:rPr lang="fr-FR" baseline="0" dirty="0" smtClean="0"/>
              <a:t> très gros projet important avec une communauté importantes de testeurs et de débuggeurs.</a:t>
            </a:r>
          </a:p>
          <a:p>
            <a:r>
              <a:rPr lang="fr-FR" dirty="0" smtClean="0"/>
              <a:t>Ce</a:t>
            </a:r>
            <a:r>
              <a:rPr lang="fr-FR" baseline="0" dirty="0" smtClean="0"/>
              <a:t> n’est en aucun cas utile d’avoir un </a:t>
            </a:r>
            <a:r>
              <a:rPr lang="fr-FR" baseline="0" dirty="0" err="1" smtClean="0"/>
              <a:t>Bugzilla</a:t>
            </a:r>
            <a:r>
              <a:rPr lang="fr-FR" baseline="0" dirty="0" smtClean="0"/>
              <a:t> sur de simples </a:t>
            </a:r>
            <a:r>
              <a:rPr lang="fr-FR" baseline="0" dirty="0" err="1" smtClean="0"/>
              <a:t>TPs</a:t>
            </a:r>
            <a:r>
              <a:rPr lang="fr-FR" baseline="0" dirty="0" smtClean="0"/>
              <a:t> ou des </a:t>
            </a:r>
            <a:r>
              <a:rPr lang="fr-FR" baseline="0" smtClean="0"/>
              <a:t>projets personnels.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B45D-7AB7-4497-9F60-9CA6880ECEE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B45D-7AB7-4497-9F60-9CA6880ECEE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B45D-7AB7-4497-9F60-9CA6880ECEE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B45D-7AB7-4497-9F60-9CA6880ECEE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651CC-E0E6-4281-AD07-B5F1E5B0E155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68F21-2852-47F7-B223-2758E3F9ED3D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9BE9C1-D5DE-40D8-ADB8-ACFB972490D2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72008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  <a:extLst/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DE9EAC-0ED2-4C89-8E28-E1CF95FB358E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093296"/>
            <a:ext cx="3311599" cy="359940"/>
          </a:xfrm>
        </p:spPr>
        <p:txBody>
          <a:bodyPr>
            <a:normAutofit/>
          </a:bodyPr>
          <a:lstStyle>
            <a:lvl1pPr algn="l">
              <a:buNone/>
              <a:defRPr sz="1400"/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7E776B-81E4-4C49-9736-AE3B0A3A6161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1F021-0B97-4CEB-B5AB-EA9037051269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592FF-2056-40A2-8A24-E96E7E0C4DFA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C8D71-E754-4F12-9055-24EC9F74F71B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7D03FA-3D6B-4B88-9306-15D03EC59952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26FF7-297F-4EDD-8B61-9623E38149A1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EF1B3D-ABE7-4CC6-A498-F6C8A8CB7F42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720080"/>
          </a:xfrm>
          <a:prstGeom prst="rect">
            <a:avLst/>
          </a:prstGeom>
          <a:ln>
            <a:noFill/>
          </a:ln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0C820E-1FED-4EAA-AD65-F9328FD5F5CB}" type="datetime1">
              <a:rPr lang="fr-FR" smtClean="0"/>
              <a:pPr/>
              <a:t>10/11/2010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E7E889B-2985-4CEB-B624-3DAE431FCC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3">
            <a:lumMod val="20000"/>
            <a:lumOff val="80000"/>
          </a:schemeClr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1pPr>
      <a:lvl2pPr marL="548640" indent="-201168" algn="l" rtl="0" eaLnBrk="1" latinLnBrk="0" hangingPunct="1">
        <a:spcBef>
          <a:spcPts val="250"/>
        </a:spcBef>
        <a:buClr>
          <a:schemeClr val="accent3">
            <a:lumMod val="20000"/>
            <a:lumOff val="80000"/>
          </a:schemeClr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cs typeface="Calibri" pitchFamily="34" charset="0"/>
              </a:rPr>
              <a:t>BUGZILLA</a:t>
            </a:r>
            <a:endParaRPr lang="fr-FR" dirty="0">
              <a:cs typeface="Calibr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5733256"/>
            <a:ext cx="7772400" cy="914400"/>
          </a:xfrm>
        </p:spPr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William VIVET-GROS</a:t>
            </a:r>
          </a:p>
          <a:p>
            <a:r>
              <a:rPr lang="fr-FR" dirty="0" err="1" smtClean="0">
                <a:latin typeface="Calibri" pitchFamily="34" charset="0"/>
                <a:cs typeface="Calibri" pitchFamily="34" charset="0"/>
              </a:rPr>
              <a:t>Marame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Taaw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NDIAYE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91" y="3554871"/>
            <a:ext cx="305413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5589240"/>
            <a:ext cx="1136915" cy="81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152128"/>
          </a:xfrm>
        </p:spPr>
        <p:txBody>
          <a:bodyPr/>
          <a:lstStyle/>
          <a:p>
            <a:pPr algn="ctr"/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645024"/>
            <a:ext cx="8183880" cy="2297416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204864"/>
            <a:ext cx="3143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444208" y="422108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Références</a:t>
            </a:r>
          </a:p>
          <a:p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Bugzilla.org</a:t>
            </a:r>
          </a:p>
          <a:p>
            <a:r>
              <a:rPr lang="fr-FR" dirty="0" smtClean="0"/>
              <a:t>Mozilla.fr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152128"/>
          </a:xfrm>
        </p:spPr>
        <p:txBody>
          <a:bodyPr/>
          <a:lstStyle/>
          <a:p>
            <a:pPr algn="ctr"/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645024"/>
            <a:ext cx="8183880" cy="2297416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2204864"/>
            <a:ext cx="3143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444208" y="422108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Références</a:t>
            </a:r>
          </a:p>
          <a:p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Bugzilla.org</a:t>
            </a:r>
          </a:p>
          <a:p>
            <a:r>
              <a:rPr lang="fr-FR" dirty="0" smtClean="0"/>
              <a:t>Mozilla.fr</a:t>
            </a:r>
            <a:endParaRPr lang="fr-FR" dirty="0"/>
          </a:p>
        </p:txBody>
      </p:sp>
    </p:spTree>
  </p:cSld>
  <p:clrMapOvr>
    <a:masterClrMapping/>
  </p:clrMapOvr>
  <p:transition spd="slow">
    <p:fade/>
    <p:sndAc>
      <p:stSnd>
        <p:snd r:embed="rId3" name="applause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152128"/>
          </a:xfrm>
        </p:spPr>
        <p:txBody>
          <a:bodyPr/>
          <a:lstStyle/>
          <a:p>
            <a:pPr algn="ctr"/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645024"/>
            <a:ext cx="8183880" cy="2297416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204864"/>
            <a:ext cx="3143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444208" y="422108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smtClean="0"/>
              <a:t>Références</a:t>
            </a:r>
            <a:endParaRPr lang="fr-FR" u="sng" dirty="0" smtClean="0"/>
          </a:p>
          <a:p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Bugzilla.org</a:t>
            </a:r>
          </a:p>
          <a:p>
            <a:r>
              <a:rPr lang="fr-FR" dirty="0" smtClean="0"/>
              <a:t>Mozilla.fr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864096"/>
          </a:xfrm>
        </p:spPr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Plan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Bug-présentation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En quelques mots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Historique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Installation-Utilisation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Projets célèbres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Bug-démo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Création d’un bug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Suivi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Correction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>
                <a:latin typeface="Calibri" pitchFamily="34" charset="0"/>
                <a:cs typeface="Calibri" pitchFamily="34" charset="0"/>
              </a:rPr>
              <a:pPr/>
              <a:t>2</a:t>
            </a:fld>
            <a:endParaRPr lang="fr-FR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720080"/>
          </a:xfrm>
        </p:spPr>
        <p:txBody>
          <a:bodyPr/>
          <a:lstStyle/>
          <a:p>
            <a:r>
              <a:rPr lang="fr-FR" dirty="0" smtClean="0"/>
              <a:t>En quelques mots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>
                <a:latin typeface="Calibri" pitchFamily="34" charset="0"/>
                <a:cs typeface="Calibri" pitchFamily="34" charset="0"/>
              </a:rPr>
              <a:pPr/>
              <a:t>3</a:t>
            </a:fld>
            <a:endParaRPr lang="fr-F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Bug-présentation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047703">
            <a:off x="4592560" y="2183473"/>
            <a:ext cx="331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Bug-</a:t>
            </a:r>
            <a:r>
              <a:rPr lang="fr-FR" sz="3600" dirty="0" err="1" smtClean="0">
                <a:latin typeface="Calibri" pitchFamily="34" charset="0"/>
                <a:cs typeface="Calibri" pitchFamily="34" charset="0"/>
              </a:rPr>
              <a:t>tracker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20662963">
            <a:off x="1108733" y="2111913"/>
            <a:ext cx="224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mozilla.org</a:t>
            </a:r>
          </a:p>
        </p:txBody>
      </p:sp>
      <p:sp>
        <p:nvSpPr>
          <p:cNvPr id="9" name="ZoneTexte 8"/>
          <p:cNvSpPr txBox="1"/>
          <p:nvPr/>
        </p:nvSpPr>
        <p:spPr>
          <a:xfrm rot="20476030">
            <a:off x="1319552" y="454192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MySQL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325389">
            <a:off x="4599804" y="499756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Perl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 rot="1122303">
            <a:off x="6300192" y="400506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Apache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07904" y="321297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WEB</a:t>
            </a:r>
            <a:endParaRPr lang="fr-FR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>
                <a:latin typeface="Calibri" pitchFamily="34" charset="0"/>
                <a:cs typeface="Calibri" pitchFamily="34" charset="0"/>
              </a:rPr>
              <a:pPr/>
              <a:t>4</a:t>
            </a:fld>
            <a:endParaRPr lang="fr-F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Bug-présentation</a:t>
            </a:r>
          </a:p>
          <a:p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248472"/>
          </a:xfrm>
        </p:spPr>
        <p:txBody>
          <a:bodyPr/>
          <a:lstStyle/>
          <a:p>
            <a:r>
              <a:rPr lang="fr-FR" dirty="0" smtClean="0"/>
              <a:t>1998 naissance </a:t>
            </a:r>
            <a:r>
              <a:rPr lang="fr-FR" dirty="0" err="1" smtClean="0"/>
              <a:t>Bugzilla</a:t>
            </a:r>
            <a:r>
              <a:rPr lang="fr-FR" dirty="0" smtClean="0"/>
              <a:t> (mozilla.org)</a:t>
            </a:r>
          </a:p>
          <a:p>
            <a:endParaRPr lang="fr-FR" dirty="0" smtClean="0"/>
          </a:p>
          <a:p>
            <a:r>
              <a:rPr lang="fr-FR" dirty="0" smtClean="0"/>
              <a:t>1999 </a:t>
            </a:r>
            <a:r>
              <a:rPr lang="fr-FR" dirty="0" err="1" smtClean="0"/>
              <a:t>Bugzilla</a:t>
            </a:r>
            <a:r>
              <a:rPr lang="fr-FR" dirty="0" smtClean="0"/>
              <a:t> 2.0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2007 </a:t>
            </a:r>
            <a:r>
              <a:rPr lang="fr-FR" dirty="0" err="1" smtClean="0"/>
              <a:t>Bugzilla</a:t>
            </a:r>
            <a:r>
              <a:rPr lang="fr-FR" dirty="0" smtClean="0"/>
              <a:t> 3.0</a:t>
            </a:r>
          </a:p>
          <a:p>
            <a:endParaRPr lang="fr-FR" dirty="0" smtClean="0"/>
          </a:p>
          <a:p>
            <a:r>
              <a:rPr lang="fr-FR" dirty="0" smtClean="0"/>
              <a:t>2010 </a:t>
            </a:r>
            <a:r>
              <a:rPr lang="fr-FR" dirty="0" err="1" smtClean="0"/>
              <a:t>Bugzilla</a:t>
            </a:r>
            <a:r>
              <a:rPr lang="fr-FR" dirty="0" smtClean="0"/>
              <a:t> 3.6.3</a:t>
            </a:r>
            <a:endParaRPr lang="fr-FR" dirty="0"/>
          </a:p>
        </p:txBody>
      </p:sp>
      <p:pic>
        <p:nvPicPr>
          <p:cNvPr id="1030" name="Picture 6" descr="C:\Users\Dahu\Desktop\tada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672" y="2132856"/>
            <a:ext cx="3140688" cy="1656184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4716016" y="3717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TCL                                  PERL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Installation-Utilisation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Généralement sous Linux</a:t>
            </a:r>
          </a:p>
          <a:p>
            <a:pPr lvl="1"/>
            <a:r>
              <a:rPr lang="fr-FR" dirty="0" smtClean="0"/>
              <a:t>SGBD</a:t>
            </a:r>
          </a:p>
          <a:p>
            <a:pPr lvl="1"/>
            <a:r>
              <a:rPr lang="fr-FR" dirty="0" smtClean="0"/>
              <a:t>Perl5</a:t>
            </a:r>
          </a:p>
          <a:p>
            <a:pPr lvl="1"/>
            <a:r>
              <a:rPr lang="fr-FR" dirty="0" smtClean="0"/>
              <a:t>Serveur web</a:t>
            </a:r>
          </a:p>
          <a:p>
            <a:pPr lvl="1"/>
            <a:r>
              <a:rPr lang="fr-FR" dirty="0" smtClean="0"/>
              <a:t>Serveur SMTP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Bug-présentation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Projets Célèbres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Logiciels libres</a:t>
            </a:r>
          </a:p>
          <a:p>
            <a:pPr lvl="1"/>
            <a:r>
              <a:rPr lang="fr-FR" dirty="0" err="1" smtClean="0">
                <a:latin typeface="Calibri" pitchFamily="34" charset="0"/>
                <a:cs typeface="Calibri" pitchFamily="34" charset="0"/>
              </a:rPr>
              <a:t>Mozilla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Firefox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Thunderbird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, …)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Linux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Kernel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Apache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Open office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Eclipse …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Linux (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Red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Hat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Mandriva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NASA</a:t>
            </a:r>
          </a:p>
          <a:p>
            <a:r>
              <a:rPr lang="fr-FR" dirty="0" err="1" smtClean="0">
                <a:latin typeface="Calibri" pitchFamily="34" charset="0"/>
                <a:cs typeface="Calibri" pitchFamily="34" charset="0"/>
              </a:rPr>
              <a:t>Facebook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Bug-présentation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183880" cy="720080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/>
              <a:t>Bug-démo</a:t>
            </a:r>
            <a:endParaRPr lang="fr-FR" sz="7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Bug-démo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 descr="542px-Bugzilla_Lifecycle_color-aqua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620688"/>
            <a:ext cx="4764691" cy="520423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Bug-démo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889B-2985-4CEB-B624-3DAE431FCCC2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67544" y="2780928"/>
            <a:ext cx="8183880" cy="720080"/>
          </a:xfrm>
          <a:prstGeom prst="rect">
            <a:avLst/>
          </a:prstGeom>
          <a:ln>
            <a:noFill/>
          </a:ln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Conclusion</a:t>
            </a:r>
            <a:endParaRPr kumimoji="0" lang="fr-FR" sz="7200" b="1" i="0" u="none" strike="noStrike" kern="1200" cap="none" spc="0" normalizeH="0" baseline="0" noProof="0" dirty="0">
              <a:ln>
                <a:noFill/>
              </a:ln>
              <a:solidFill>
                <a:srgbClr val="FF8D3E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1164</TotalTime>
  <Words>372</Words>
  <Application>Microsoft Office PowerPoint</Application>
  <PresentationFormat>Affichage à l'écran (4:3)</PresentationFormat>
  <Paragraphs>108</Paragraphs>
  <Slides>12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Aspect</vt:lpstr>
      <vt:lpstr>BUGZILLA</vt:lpstr>
      <vt:lpstr>Plan</vt:lpstr>
      <vt:lpstr>En quelques mots</vt:lpstr>
      <vt:lpstr>Historique</vt:lpstr>
      <vt:lpstr>Installation-Utilisation</vt:lpstr>
      <vt:lpstr>Projets Célèbres</vt:lpstr>
      <vt:lpstr>Bug-démo</vt:lpstr>
      <vt:lpstr>Diapositive 8</vt:lpstr>
      <vt:lpstr>Diapositive 9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BUGZILLA</dc:title>
  <dc:creator>Dahu</dc:creator>
  <cp:lastModifiedBy>Dahu</cp:lastModifiedBy>
  <cp:revision>55</cp:revision>
  <dcterms:created xsi:type="dcterms:W3CDTF">2010-10-27T17:03:56Z</dcterms:created>
  <dcterms:modified xsi:type="dcterms:W3CDTF">2010-11-10T16:07:48Z</dcterms:modified>
</cp:coreProperties>
</file>