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3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4" r:id="rId13"/>
    <p:sldId id="269" r:id="rId14"/>
    <p:sldId id="270" r:id="rId15"/>
    <p:sldId id="277" r:id="rId16"/>
    <p:sldId id="271" r:id="rId17"/>
    <p:sldId id="272" r:id="rId18"/>
    <p:sldId id="273" r:id="rId19"/>
    <p:sldId id="276" r:id="rId20"/>
    <p:sldId id="275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1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26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7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9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71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55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92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3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0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8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60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5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0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0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9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6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4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1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9.xml"/><Relationship Id="rId7" Type="http://schemas.openxmlformats.org/officeDocument/2006/relationships/slide" Target="slide2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9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4294208" y="4004841"/>
            <a:ext cx="1504708" cy="5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6354501" y="4016415"/>
            <a:ext cx="1863524" cy="567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7D9A5-DD4E-C048-A2C4-8CEAE8563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07"/>
            <a:ext cx="12188198" cy="5814786"/>
          </a:xfrm>
          <a:prstGeom prst="rect">
            <a:avLst/>
          </a:prstGeom>
        </p:spPr>
      </p:pic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0A9D067B-4270-7848-9419-AC06FE15CA0B}"/>
              </a:ext>
            </a:extLst>
          </p:cNvPr>
          <p:cNvSpPr/>
          <p:nvPr/>
        </p:nvSpPr>
        <p:spPr>
          <a:xfrm>
            <a:off x="10442181" y="521607"/>
            <a:ext cx="1435261" cy="486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D03A23AD-A687-3142-94EE-3C3C45B5F97C}"/>
              </a:ext>
            </a:extLst>
          </p:cNvPr>
          <p:cNvSpPr/>
          <p:nvPr/>
        </p:nvSpPr>
        <p:spPr>
          <a:xfrm>
            <a:off x="10442180" y="1007743"/>
            <a:ext cx="1435261" cy="13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61CCC3B9-5A38-49B5-8DF1-CE0E6991C648}"/>
              </a:ext>
            </a:extLst>
          </p:cNvPr>
          <p:cNvSpPr/>
          <p:nvPr/>
        </p:nvSpPr>
        <p:spPr>
          <a:xfrm>
            <a:off x="117726" y="1346123"/>
            <a:ext cx="11908959" cy="1118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7338349" y="5856790"/>
            <a:ext cx="1527859" cy="601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9549114" y="5891514"/>
            <a:ext cx="1805651" cy="520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5068" y="2071868"/>
            <a:ext cx="63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Jane Eyre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5068" y="3402957"/>
            <a:ext cx="48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Athena@uga.edu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068" y="4213186"/>
            <a:ext cx="4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********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399" y="5164238"/>
            <a:ext cx="4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********</a:t>
            </a:r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51E4A868-D371-477A-9757-3A04FAE53568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8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7962314" y="5978769"/>
            <a:ext cx="1420837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6391-1DC4-4A87-8D58-07D361F1C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9234"/>
            <a:ext cx="12011186" cy="1620186"/>
          </a:xfrm>
          <a:prstGeom prst="rect">
            <a:avLst/>
          </a:prstGeom>
        </p:spPr>
      </p:pic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60F461AE-08CE-4A66-9093-A74DCA673FEA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Click r:id="rId6" action="ppaction://hlinksldjump"/>
          </p:cNvPr>
          <p:cNvSpPr/>
          <p:nvPr/>
        </p:nvSpPr>
        <p:spPr>
          <a:xfrm>
            <a:off x="0" y="1440873"/>
            <a:ext cx="12192000" cy="4537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7962314" y="5978769"/>
            <a:ext cx="1420837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10114671" y="5964702"/>
            <a:ext cx="1477107" cy="59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DF07E0BB-E28D-4F79-9E92-AB5095306DE7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5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1487836"/>
            <a:ext cx="12192000" cy="5370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8281CD59-49E4-4314-AE44-D655939B3DB5}"/>
              </a:ext>
            </a:extLst>
          </p:cNvPr>
          <p:cNvSpPr/>
          <p:nvPr/>
        </p:nvSpPr>
        <p:spPr>
          <a:xfrm>
            <a:off x="4030737" y="445881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3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2876" y="1562582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2876" y="2166395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Demo.com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2876" y="2770208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111-867-5309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2876" y="3277564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Only have one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2876" y="3914172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Only have one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2876" y="4548850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L.A, Antarctica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2876" y="5183528"/>
            <a:ext cx="772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Have 11 years of experience working with college age kids. I have my PHD from…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7751298" y="6020972"/>
            <a:ext cx="1603717" cy="59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9819249" y="6020972"/>
            <a:ext cx="1523941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11604899-575F-45C8-B126-B5402802EB26}"/>
              </a:ext>
            </a:extLst>
          </p:cNvPr>
          <p:cNvSpPr/>
          <p:nvPr/>
        </p:nvSpPr>
        <p:spPr>
          <a:xfrm>
            <a:off x="3950597" y="491445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3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53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0" y="1503803"/>
            <a:ext cx="12192000" cy="170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5EEFEE6A-E7FB-8A4F-906E-CA013F7C886A}"/>
              </a:ext>
            </a:extLst>
          </p:cNvPr>
          <p:cNvSpPr/>
          <p:nvPr/>
        </p:nvSpPr>
        <p:spPr>
          <a:xfrm>
            <a:off x="11112649" y="935915"/>
            <a:ext cx="1079351" cy="567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23BD920D-57C9-2F42-AD34-E5209D5DDE56}"/>
              </a:ext>
            </a:extLst>
          </p:cNvPr>
          <p:cNvSpPr/>
          <p:nvPr/>
        </p:nvSpPr>
        <p:spPr>
          <a:xfrm>
            <a:off x="10219765" y="935914"/>
            <a:ext cx="892884" cy="483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93C03E95-C633-4E39-8423-1D2DFEA64975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CBFD0-19DB-4C11-BD32-7020714816BE}"/>
              </a:ext>
            </a:extLst>
          </p:cNvPr>
          <p:cNvSpPr txBox="1"/>
          <p:nvPr/>
        </p:nvSpPr>
        <p:spPr>
          <a:xfrm>
            <a:off x="2260511" y="2898131"/>
            <a:ext cx="572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Posted By : Butterfly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A219A-820C-42B9-A600-DB261577050F}"/>
              </a:ext>
            </a:extLst>
          </p:cNvPr>
          <p:cNvSpPr txBox="1"/>
          <p:nvPr/>
        </p:nvSpPr>
        <p:spPr>
          <a:xfrm>
            <a:off x="2260510" y="4538681"/>
            <a:ext cx="572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Posted By : Dr. Jane Eyre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9A871F89-79F4-47D0-8F9B-6E92301482CF}"/>
              </a:ext>
            </a:extLst>
          </p:cNvPr>
          <p:cNvSpPr/>
          <p:nvPr/>
        </p:nvSpPr>
        <p:spPr>
          <a:xfrm>
            <a:off x="2260509" y="2989288"/>
            <a:ext cx="1676059" cy="21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id="{7096776A-5C8C-43D3-A88B-31D91F5E5EFA}"/>
              </a:ext>
            </a:extLst>
          </p:cNvPr>
          <p:cNvSpPr/>
          <p:nvPr/>
        </p:nvSpPr>
        <p:spPr>
          <a:xfrm>
            <a:off x="2260509" y="4538681"/>
            <a:ext cx="1894904" cy="304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56361-54E7-4C98-807D-E8F1D1EC70E9}"/>
              </a:ext>
            </a:extLst>
          </p:cNvPr>
          <p:cNvSpPr txBox="1"/>
          <p:nvPr/>
        </p:nvSpPr>
        <p:spPr>
          <a:xfrm>
            <a:off x="2260509" y="6188906"/>
            <a:ext cx="572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Posted By : Butterfly</a:t>
            </a:r>
          </a:p>
        </p:txBody>
      </p:sp>
      <p:sp>
        <p:nvSpPr>
          <p:cNvPr id="18" name="Rectangle 17">
            <a:hlinkClick r:id="rId7" action="ppaction://hlinksldjump"/>
            <a:extLst>
              <a:ext uri="{FF2B5EF4-FFF2-40B4-BE49-F238E27FC236}">
                <a16:creationId xmlns:a16="http://schemas.microsoft.com/office/drawing/2014/main" id="{63F3F284-FAE6-4C31-AAB2-DEACC548E62A}"/>
              </a:ext>
            </a:extLst>
          </p:cNvPr>
          <p:cNvSpPr/>
          <p:nvPr/>
        </p:nvSpPr>
        <p:spPr>
          <a:xfrm>
            <a:off x="2260507" y="6280063"/>
            <a:ext cx="1676059" cy="21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11050292" y="836908"/>
            <a:ext cx="1141707" cy="60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74749ECB-A315-454A-AD54-6917834C3267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7E27FCDB-5C7E-4015-A5B8-90B8FF0E6836}"/>
              </a:ext>
            </a:extLst>
          </p:cNvPr>
          <p:cNvSpPr/>
          <p:nvPr/>
        </p:nvSpPr>
        <p:spPr>
          <a:xfrm>
            <a:off x="10219765" y="935914"/>
            <a:ext cx="892884" cy="483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E6346411-722A-4C75-A77B-D744BEBB274A}"/>
              </a:ext>
            </a:extLst>
          </p:cNvPr>
          <p:cNvSpPr/>
          <p:nvPr/>
        </p:nvSpPr>
        <p:spPr>
          <a:xfrm>
            <a:off x="980501" y="926328"/>
            <a:ext cx="539827" cy="521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6" action="ppaction://hlinksldjump"/>
            <a:extLst>
              <a:ext uri="{FF2B5EF4-FFF2-40B4-BE49-F238E27FC236}">
                <a16:creationId xmlns:a16="http://schemas.microsoft.com/office/drawing/2014/main" id="{A89753B1-85F0-45CC-8577-FA01C3A932F9}"/>
              </a:ext>
            </a:extLst>
          </p:cNvPr>
          <p:cNvSpPr/>
          <p:nvPr/>
        </p:nvSpPr>
        <p:spPr>
          <a:xfrm>
            <a:off x="8543706" y="4709600"/>
            <a:ext cx="1676059" cy="21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092A3661-4813-418C-A3D1-31CD0FE7C76F}"/>
              </a:ext>
            </a:extLst>
          </p:cNvPr>
          <p:cNvSpPr/>
          <p:nvPr/>
        </p:nvSpPr>
        <p:spPr>
          <a:xfrm>
            <a:off x="980501" y="926328"/>
            <a:ext cx="539827" cy="521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23288E4C-0178-4AE8-8958-939A12BAF16E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F55ED251-F2B0-47E0-9A35-A4E8188AA015}"/>
              </a:ext>
            </a:extLst>
          </p:cNvPr>
          <p:cNvSpPr/>
          <p:nvPr/>
        </p:nvSpPr>
        <p:spPr>
          <a:xfrm>
            <a:off x="10219765" y="935914"/>
            <a:ext cx="892884" cy="483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0" y="1447796"/>
            <a:ext cx="12192000" cy="5410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8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8622" y="1858174"/>
            <a:ext cx="1531344" cy="220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8622" y="2834087"/>
            <a:ext cx="1531344" cy="220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18622" y="4041355"/>
            <a:ext cx="1531344" cy="220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5571" y="1770038"/>
            <a:ext cx="153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Stressful 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5571" y="2379642"/>
            <a:ext cx="572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anyone have any tips on how to deal with stress?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5571" y="3986270"/>
            <a:ext cx="192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#Stress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90602" y="3437263"/>
            <a:ext cx="1454227" cy="1630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0" y="3811837"/>
            <a:ext cx="2478795" cy="661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0" y="0"/>
            <a:ext cx="12192000" cy="83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80501" y="926328"/>
            <a:ext cx="539827" cy="521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0B8B9D8E-F353-7C4B-B9A8-D5A46895FD20}"/>
              </a:ext>
            </a:extLst>
          </p:cNvPr>
          <p:cNvSpPr/>
          <p:nvPr/>
        </p:nvSpPr>
        <p:spPr>
          <a:xfrm>
            <a:off x="29768" y="4472849"/>
            <a:ext cx="517403" cy="240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6" action="ppaction://hlinksldjump"/>
            <a:extLst>
              <a:ext uri="{FF2B5EF4-FFF2-40B4-BE49-F238E27FC236}">
                <a16:creationId xmlns:a16="http://schemas.microsoft.com/office/drawing/2014/main" id="{BB686FBD-5047-426C-9CA1-D4DBEE4A9B16}"/>
              </a:ext>
            </a:extLst>
          </p:cNvPr>
          <p:cNvSpPr/>
          <p:nvPr/>
        </p:nvSpPr>
        <p:spPr>
          <a:xfrm>
            <a:off x="10219765" y="935914"/>
            <a:ext cx="892884" cy="483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hlinkClick r:id="rId7" action="ppaction://hlinksldjump"/>
            <a:extLst>
              <a:ext uri="{FF2B5EF4-FFF2-40B4-BE49-F238E27FC236}">
                <a16:creationId xmlns:a16="http://schemas.microsoft.com/office/drawing/2014/main" id="{EC328531-38E3-4735-AD4C-9454FA385BD2}"/>
              </a:ext>
            </a:extLst>
          </p:cNvPr>
          <p:cNvSpPr/>
          <p:nvPr/>
        </p:nvSpPr>
        <p:spPr>
          <a:xfrm>
            <a:off x="10385603" y="4472849"/>
            <a:ext cx="1064223" cy="398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" action="ppaction://noaction"/>
          </p:cNvPr>
          <p:cNvSpPr/>
          <p:nvPr/>
        </p:nvSpPr>
        <p:spPr>
          <a:xfrm>
            <a:off x="3227942" y="1575412"/>
            <a:ext cx="958468" cy="429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0" y="903383"/>
            <a:ext cx="826265" cy="429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903383" y="980501"/>
            <a:ext cx="484742" cy="374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1553378" y="903383"/>
            <a:ext cx="738130" cy="550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5F0E8D3A-8CE8-4738-825B-CFCC41C7866A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1E555575-DD3C-407F-93A7-56C4764D5FF1}"/>
              </a:ext>
            </a:extLst>
          </p:cNvPr>
          <p:cNvSpPr/>
          <p:nvPr/>
        </p:nvSpPr>
        <p:spPr>
          <a:xfrm>
            <a:off x="0" y="2005070"/>
            <a:ext cx="12192000" cy="1332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1D0480F4-43F4-4F82-9250-264BEBE1E350}"/>
              </a:ext>
            </a:extLst>
          </p:cNvPr>
          <p:cNvSpPr/>
          <p:nvPr/>
        </p:nvSpPr>
        <p:spPr>
          <a:xfrm>
            <a:off x="10033786" y="894867"/>
            <a:ext cx="892884" cy="483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85B61-6FD1-42E6-B89D-D769AFBFD22D}"/>
              </a:ext>
            </a:extLst>
          </p:cNvPr>
          <p:cNvSpPr txBox="1"/>
          <p:nvPr/>
        </p:nvSpPr>
        <p:spPr>
          <a:xfrm>
            <a:off x="2291508" y="3337843"/>
            <a:ext cx="572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Posted By : Butterfly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6DFFE-7F27-4B5F-AFD3-7A7FA569B212}"/>
              </a:ext>
            </a:extLst>
          </p:cNvPr>
          <p:cNvSpPr txBox="1"/>
          <p:nvPr/>
        </p:nvSpPr>
        <p:spPr>
          <a:xfrm>
            <a:off x="2291507" y="4978393"/>
            <a:ext cx="572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Posted By : Dr. Jane Eyre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7AC5988E-78ED-4895-BB46-7AEFC063B731}"/>
              </a:ext>
            </a:extLst>
          </p:cNvPr>
          <p:cNvSpPr/>
          <p:nvPr/>
        </p:nvSpPr>
        <p:spPr>
          <a:xfrm>
            <a:off x="2291506" y="3429000"/>
            <a:ext cx="1676059" cy="21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id="{D99DF2BE-77D3-4D80-B34D-E9CAF3885095}"/>
              </a:ext>
            </a:extLst>
          </p:cNvPr>
          <p:cNvSpPr/>
          <p:nvPr/>
        </p:nvSpPr>
        <p:spPr>
          <a:xfrm>
            <a:off x="2291506" y="4978393"/>
            <a:ext cx="1894904" cy="304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id="{E49E30EE-2D2D-4A02-889F-9ACB8AD2D3A1}"/>
              </a:ext>
            </a:extLst>
          </p:cNvPr>
          <p:cNvSpPr/>
          <p:nvPr/>
        </p:nvSpPr>
        <p:spPr>
          <a:xfrm>
            <a:off x="11050292" y="836908"/>
            <a:ext cx="1141707" cy="60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5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t="-3000" r="-9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1196503" y="2120630"/>
            <a:ext cx="9134272" cy="235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4EDE34D4-E4C6-4CC2-AFE8-F85E43CB8E56}"/>
              </a:ext>
            </a:extLst>
          </p:cNvPr>
          <p:cNvSpPr/>
          <p:nvPr/>
        </p:nvSpPr>
        <p:spPr>
          <a:xfrm>
            <a:off x="2971998" y="4474722"/>
            <a:ext cx="732098" cy="22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7A93533E-5DCA-460D-8414-A0313F2F80CD}"/>
              </a:ext>
            </a:extLst>
          </p:cNvPr>
          <p:cNvSpPr/>
          <p:nvPr/>
        </p:nvSpPr>
        <p:spPr>
          <a:xfrm>
            <a:off x="2026602" y="4474720"/>
            <a:ext cx="732098" cy="22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94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09918-EF2D-4A3F-9E3A-0EE2B1FA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75"/>
            <a:ext cx="12192000" cy="686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0E507-9AA7-48C3-88B8-D64F0463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" y="913755"/>
            <a:ext cx="12073180" cy="612190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C0CA86B6-E6AC-449A-99CB-517299951933}"/>
              </a:ext>
            </a:extLst>
          </p:cNvPr>
          <p:cNvSpPr/>
          <p:nvPr/>
        </p:nvSpPr>
        <p:spPr>
          <a:xfrm>
            <a:off x="965376" y="1032563"/>
            <a:ext cx="484742" cy="374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21F85F16-2388-494B-A8A8-46BD87DBC935}"/>
              </a:ext>
            </a:extLst>
          </p:cNvPr>
          <p:cNvSpPr/>
          <p:nvPr/>
        </p:nvSpPr>
        <p:spPr>
          <a:xfrm>
            <a:off x="11050292" y="836908"/>
            <a:ext cx="1141707" cy="60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EDE4D2CB-99C5-44DC-82B1-F8A9B6BE18AB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36F3523D-6859-4BE7-B53D-E0984F257929}"/>
              </a:ext>
            </a:extLst>
          </p:cNvPr>
          <p:cNvSpPr/>
          <p:nvPr/>
        </p:nvSpPr>
        <p:spPr>
          <a:xfrm>
            <a:off x="173420" y="1032563"/>
            <a:ext cx="732546" cy="374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889C10-5B1D-42F0-B28D-32CBCD2F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761D8B-BFBC-4FB8-8148-56693AFD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" y="913755"/>
            <a:ext cx="12073180" cy="612190"/>
          </a:xfrm>
          <a:prstGeom prst="rect">
            <a:avLst/>
          </a:prstGeom>
        </p:spPr>
      </p:pic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5265AF59-4767-4A84-A39D-43BDFAF0DAC4}"/>
              </a:ext>
            </a:extLst>
          </p:cNvPr>
          <p:cNvSpPr/>
          <p:nvPr/>
        </p:nvSpPr>
        <p:spPr>
          <a:xfrm>
            <a:off x="1027369" y="1032563"/>
            <a:ext cx="484742" cy="374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8B0A2AD0-7125-4EA0-BF84-C18D18C74D9E}"/>
              </a:ext>
            </a:extLst>
          </p:cNvPr>
          <p:cNvSpPr/>
          <p:nvPr/>
        </p:nvSpPr>
        <p:spPr>
          <a:xfrm>
            <a:off x="11050292" y="836908"/>
            <a:ext cx="1141707" cy="60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C0F9F055-46FF-47E2-BBAA-A394E438D743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rId6" action="ppaction://hlinksldjump"/>
            <a:extLst>
              <a:ext uri="{FF2B5EF4-FFF2-40B4-BE49-F238E27FC236}">
                <a16:creationId xmlns:a16="http://schemas.microsoft.com/office/drawing/2014/main" id="{8817C962-6EC8-4CFC-83F3-72596699AAD4}"/>
              </a:ext>
            </a:extLst>
          </p:cNvPr>
          <p:cNvSpPr/>
          <p:nvPr/>
        </p:nvSpPr>
        <p:spPr>
          <a:xfrm>
            <a:off x="173420" y="1032563"/>
            <a:ext cx="732546" cy="374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t="-3000" r="-9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6545" y="2548647"/>
            <a:ext cx="1001949" cy="252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6544" y="3090154"/>
            <a:ext cx="1001949" cy="252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540" y="2441643"/>
            <a:ext cx="176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Buffalo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539" y="3031947"/>
            <a:ext cx="176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********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052536" y="3881336"/>
            <a:ext cx="8054502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2159539" y="4474723"/>
            <a:ext cx="680938" cy="311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3015574" y="4474723"/>
            <a:ext cx="729575" cy="29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3920246" y="4474723"/>
            <a:ext cx="1595337" cy="311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808914DF-C948-4E2F-BC24-FE818EBDA752}"/>
              </a:ext>
            </a:extLst>
          </p:cNvPr>
          <p:cNvSpPr/>
          <p:nvPr/>
        </p:nvSpPr>
        <p:spPr>
          <a:xfrm>
            <a:off x="2983314" y="4497797"/>
            <a:ext cx="761836" cy="268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18828EC6-548B-4A19-B553-D6470C7D2C0D}"/>
              </a:ext>
            </a:extLst>
          </p:cNvPr>
          <p:cNvSpPr/>
          <p:nvPr/>
        </p:nvSpPr>
        <p:spPr>
          <a:xfrm>
            <a:off x="2155107" y="4471639"/>
            <a:ext cx="680938" cy="29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4294208" y="4004841"/>
            <a:ext cx="1504708" cy="5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6354501" y="4016415"/>
            <a:ext cx="1863524" cy="567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BAF88656-D2EA-4F0D-89B5-D2C6DBC92AD8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0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0" y="1394847"/>
            <a:ext cx="12192000" cy="546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6C16A899-2A71-45EA-9385-1896971C7A87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7338349" y="5856790"/>
            <a:ext cx="1527859" cy="601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9549114" y="5891514"/>
            <a:ext cx="1805651" cy="520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5068" y="2071868"/>
            <a:ext cx="63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Athena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5068" y="3402957"/>
            <a:ext cx="48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Athena@uga.edu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068" y="4213186"/>
            <a:ext cx="4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********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399" y="5164238"/>
            <a:ext cx="4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********</a:t>
            </a: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557CF5DF-22C8-46F6-9770-B5B0BDB8CE98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5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5" y="3217762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195" y="3694253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770" y="4170744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9170" y="3694253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9170" y="3211011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1817" y="3733800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1817" y="3211011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9170" y="4177495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3366" y="4170744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60373" y="3694253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71948" y="3210046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71817" y="4160134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0" y="1441342"/>
            <a:ext cx="12192000" cy="5416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177EFDFB-8C8F-4928-AF50-41B5008CFEEA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2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0111" y="6020972"/>
            <a:ext cx="1505243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9945858" y="6020972"/>
            <a:ext cx="1491176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A504151F-70A1-4BDF-A9E3-EAE89CD20A69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1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1394846"/>
            <a:ext cx="12192000" cy="546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BB1E0747-144C-4200-9B83-3C9FA7962F1B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665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96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Chenyue  Lliang</dc:creator>
  <cp:lastModifiedBy>mekhalajs</cp:lastModifiedBy>
  <cp:revision>14</cp:revision>
  <dcterms:created xsi:type="dcterms:W3CDTF">2018-10-31T17:47:18Z</dcterms:created>
  <dcterms:modified xsi:type="dcterms:W3CDTF">2018-11-02T17:26:53Z</dcterms:modified>
</cp:coreProperties>
</file>