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Oswald Light"/>
      <p:regular r:id="rId9"/>
      <p:bold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jep5cWwqXk8pDN7FHHG1uouaGp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Oswald-regular.fntdata"/><Relationship Id="rId10" Type="http://schemas.openxmlformats.org/officeDocument/2006/relationships/font" Target="fonts/OswaldLight-bold.fntdata"/><Relationship Id="rId13" Type="http://customschemas.google.com/relationships/presentationmetadata" Target="metadata"/><Relationship Id="rId12"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OswaldLigh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6"/>
          <p:cNvSpPr txBox="1"/>
          <p:nvPr>
            <p:ph type="ctrTitle"/>
          </p:nvPr>
        </p:nvSpPr>
        <p:spPr>
          <a:xfrm>
            <a:off x="1524000" y="1122362"/>
            <a:ext cx="7172325" cy="3152251"/>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2800"/>
              <a:buFont typeface="Oswald"/>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
          <p:cNvSpPr txBox="1"/>
          <p:nvPr>
            <p:ph idx="1" type="subTitle"/>
          </p:nvPr>
        </p:nvSpPr>
        <p:spPr>
          <a:xfrm>
            <a:off x="1524000" y="4920137"/>
            <a:ext cx="7172325" cy="1122363"/>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Font typeface="Oswald Light"/>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Font typeface="Oswald Light"/>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6"/>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18" name="Google Shape;18;p6"/>
          <p:cNvCxnSpPr/>
          <p:nvPr/>
        </p:nvCxnSpPr>
        <p:spPr>
          <a:xfrm>
            <a:off x="1638300" y="4596637"/>
            <a:ext cx="971155"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5"/>
          <p:cNvSpPr txBox="1"/>
          <p:nvPr>
            <p:ph type="title"/>
          </p:nvPr>
        </p:nvSpPr>
        <p:spPr>
          <a:xfrm>
            <a:off x="952500" y="914400"/>
            <a:ext cx="9962791" cy="990600"/>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txBox="1"/>
          <p:nvPr>
            <p:ph idx="1" type="body"/>
          </p:nvPr>
        </p:nvSpPr>
        <p:spPr>
          <a:xfrm rot="5400000">
            <a:off x="3988413" y="-749916"/>
            <a:ext cx="3890965" cy="996279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5"/>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6"/>
          <p:cNvSpPr txBox="1"/>
          <p:nvPr>
            <p:ph type="title"/>
          </p:nvPr>
        </p:nvSpPr>
        <p:spPr>
          <a:xfrm rot="5400000">
            <a:off x="7651631" y="2625305"/>
            <a:ext cx="4917056" cy="1771292"/>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6"/>
          <p:cNvSpPr txBox="1"/>
          <p:nvPr>
            <p:ph idx="1" type="body"/>
          </p:nvPr>
        </p:nvSpPr>
        <p:spPr>
          <a:xfrm rot="5400000">
            <a:off x="2484407" y="-425569"/>
            <a:ext cx="4917056" cy="78730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6"/>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7"/>
          <p:cNvSpPr txBox="1"/>
          <p:nvPr>
            <p:ph type="title"/>
          </p:nvPr>
        </p:nvSpPr>
        <p:spPr>
          <a:xfrm>
            <a:off x="952500" y="757238"/>
            <a:ext cx="10287000" cy="1147762"/>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
          <p:cNvSpPr txBox="1"/>
          <p:nvPr>
            <p:ph idx="1" type="body"/>
          </p:nvPr>
        </p:nvSpPr>
        <p:spPr>
          <a:xfrm>
            <a:off x="952500" y="2285997"/>
            <a:ext cx="10287000" cy="389096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7"/>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8"/>
          <p:cNvSpPr txBox="1"/>
          <p:nvPr>
            <p:ph type="title"/>
          </p:nvPr>
        </p:nvSpPr>
        <p:spPr>
          <a:xfrm>
            <a:off x="1471613" y="1355763"/>
            <a:ext cx="6972300" cy="2255794"/>
          </a:xfrm>
          <a:prstGeom prst="rect">
            <a:avLst/>
          </a:prstGeom>
          <a:noFill/>
          <a:ln>
            <a:noFill/>
          </a:ln>
        </p:spPr>
        <p:txBody>
          <a:bodyPr anchorCtr="0" anchor="t" bIns="45700" lIns="91425" spcFirstLastPara="1" rIns="91425" wrap="square" tIns="45700">
            <a:normAutofit/>
          </a:bodyPr>
          <a:lstStyle>
            <a:lvl1pPr lvl="0" algn="l">
              <a:lnSpc>
                <a:spcPct val="110000"/>
              </a:lnSpc>
              <a:spcBef>
                <a:spcPts val="0"/>
              </a:spcBef>
              <a:spcAft>
                <a:spcPts val="0"/>
              </a:spcAft>
              <a:buClr>
                <a:schemeClr val="dk1"/>
              </a:buClr>
              <a:buSzPts val="3600"/>
              <a:buFont typeface="Oswald"/>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1524000" y="4921820"/>
            <a:ext cx="5524500" cy="115093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solidFill>
                  <a:schemeClr val="dk1"/>
                </a:solidFill>
              </a:defRPr>
            </a:lvl1pPr>
            <a:lvl2pPr indent="-228600" lvl="1" marL="914400" algn="l">
              <a:lnSpc>
                <a:spcPct val="120000"/>
              </a:lnSpc>
              <a:spcBef>
                <a:spcPts val="500"/>
              </a:spcBef>
              <a:spcAft>
                <a:spcPts val="0"/>
              </a:spcAft>
              <a:buClr>
                <a:srgbClr val="888888"/>
              </a:buClr>
              <a:buSzPts val="2000"/>
              <a:buFont typeface="Oswald Light"/>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Font typeface="Oswald Light"/>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8"/>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31" name="Google Shape;31;p8"/>
          <p:cNvCxnSpPr/>
          <p:nvPr/>
        </p:nvCxnSpPr>
        <p:spPr>
          <a:xfrm>
            <a:off x="1638300" y="4596637"/>
            <a:ext cx="971155"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952500" y="757238"/>
            <a:ext cx="10287000" cy="1147762"/>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9"/>
          <p:cNvSpPr txBox="1"/>
          <p:nvPr>
            <p:ph idx="1" type="body"/>
          </p:nvPr>
        </p:nvSpPr>
        <p:spPr>
          <a:xfrm>
            <a:off x="952500" y="2286002"/>
            <a:ext cx="5067300" cy="389096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9"/>
          <p:cNvSpPr txBox="1"/>
          <p:nvPr>
            <p:ph idx="2" type="body"/>
          </p:nvPr>
        </p:nvSpPr>
        <p:spPr>
          <a:xfrm>
            <a:off x="6172200" y="2286001"/>
            <a:ext cx="5067300" cy="38909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10"/>
          <p:cNvSpPr txBox="1"/>
          <p:nvPr>
            <p:ph type="title"/>
          </p:nvPr>
        </p:nvSpPr>
        <p:spPr>
          <a:xfrm>
            <a:off x="952500" y="1004888"/>
            <a:ext cx="10287000" cy="900112"/>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0"/>
          <p:cNvSpPr txBox="1"/>
          <p:nvPr>
            <p:ph idx="1" type="body"/>
          </p:nvPr>
        </p:nvSpPr>
        <p:spPr>
          <a:xfrm>
            <a:off x="952501" y="2085959"/>
            <a:ext cx="4886325" cy="590566"/>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b="0" sz="1800" cap="none">
                <a:latin typeface="Oswald"/>
                <a:ea typeface="Oswald"/>
                <a:cs typeface="Oswald"/>
                <a:sym typeface="Oswald"/>
              </a:defRPr>
            </a:lvl1pPr>
            <a:lvl2pPr indent="-228600" lvl="1" marL="914400" algn="l">
              <a:lnSpc>
                <a:spcPct val="120000"/>
              </a:lnSpc>
              <a:spcBef>
                <a:spcPts val="500"/>
              </a:spcBef>
              <a:spcAft>
                <a:spcPts val="0"/>
              </a:spcAft>
              <a:buClr>
                <a:schemeClr val="dk1"/>
              </a:buClr>
              <a:buSzPts val="2000"/>
              <a:buFont typeface="Oswald Light"/>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Font typeface="Oswald Light"/>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10"/>
          <p:cNvSpPr txBox="1"/>
          <p:nvPr>
            <p:ph idx="2" type="body"/>
          </p:nvPr>
        </p:nvSpPr>
        <p:spPr>
          <a:xfrm>
            <a:off x="952501" y="3048001"/>
            <a:ext cx="4886325" cy="32226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0"/>
          <p:cNvSpPr txBox="1"/>
          <p:nvPr>
            <p:ph idx="3" type="body"/>
          </p:nvPr>
        </p:nvSpPr>
        <p:spPr>
          <a:xfrm>
            <a:off x="6353174" y="2085959"/>
            <a:ext cx="4886325" cy="590566"/>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b="0" sz="1800" cap="none">
                <a:latin typeface="Oswald"/>
                <a:ea typeface="Oswald"/>
                <a:cs typeface="Oswald"/>
                <a:sym typeface="Oswald"/>
              </a:defRPr>
            </a:lvl1pPr>
            <a:lvl2pPr indent="-228600" lvl="1" marL="914400" algn="l">
              <a:lnSpc>
                <a:spcPct val="120000"/>
              </a:lnSpc>
              <a:spcBef>
                <a:spcPts val="500"/>
              </a:spcBef>
              <a:spcAft>
                <a:spcPts val="0"/>
              </a:spcAft>
              <a:buClr>
                <a:schemeClr val="dk1"/>
              </a:buClr>
              <a:buSzPts val="2000"/>
              <a:buFont typeface="Oswald Light"/>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Font typeface="Oswald Light"/>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0"/>
          <p:cNvSpPr txBox="1"/>
          <p:nvPr>
            <p:ph idx="4" type="body"/>
          </p:nvPr>
        </p:nvSpPr>
        <p:spPr>
          <a:xfrm>
            <a:off x="6353174" y="3048000"/>
            <a:ext cx="4886325" cy="32226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0"/>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48" name="Google Shape;48;p10"/>
          <p:cNvCxnSpPr/>
          <p:nvPr/>
        </p:nvCxnSpPr>
        <p:spPr>
          <a:xfrm>
            <a:off x="1052513" y="2876817"/>
            <a:ext cx="971155" cy="0"/>
          </a:xfrm>
          <a:prstGeom prst="straightConnector1">
            <a:avLst/>
          </a:prstGeom>
          <a:noFill/>
          <a:ln cap="flat" cmpd="sng" w="31750">
            <a:solidFill>
              <a:schemeClr val="dk1"/>
            </a:solidFill>
            <a:prstDash val="solid"/>
            <a:miter lim="800000"/>
            <a:headEnd len="sm" w="sm" type="none"/>
            <a:tailEnd len="sm" w="sm" type="none"/>
          </a:ln>
        </p:spPr>
      </p:cxnSp>
      <p:cxnSp>
        <p:nvCxnSpPr>
          <p:cNvPr id="49" name="Google Shape;49;p10"/>
          <p:cNvCxnSpPr/>
          <p:nvPr/>
        </p:nvCxnSpPr>
        <p:spPr>
          <a:xfrm>
            <a:off x="6435725" y="2876817"/>
            <a:ext cx="971155"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1"/>
          <p:cNvSpPr txBox="1"/>
          <p:nvPr>
            <p:ph type="title"/>
          </p:nvPr>
        </p:nvSpPr>
        <p:spPr>
          <a:xfrm>
            <a:off x="1524000" y="914400"/>
            <a:ext cx="9715500" cy="990600"/>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3"/>
          <p:cNvSpPr txBox="1"/>
          <p:nvPr>
            <p:ph type="title"/>
          </p:nvPr>
        </p:nvSpPr>
        <p:spPr>
          <a:xfrm>
            <a:off x="1524000" y="1369065"/>
            <a:ext cx="3266536" cy="2312979"/>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chemeClr val="dk1"/>
              </a:buClr>
              <a:buSzPts val="2800"/>
              <a:buFont typeface="Oswald"/>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 type="body"/>
          </p:nvPr>
        </p:nvSpPr>
        <p:spPr>
          <a:xfrm>
            <a:off x="5624423" y="987425"/>
            <a:ext cx="5615077" cy="4873625"/>
          </a:xfrm>
          <a:prstGeom prst="rect">
            <a:avLst/>
          </a:prstGeom>
          <a:noFill/>
          <a:ln>
            <a:noFill/>
          </a:ln>
        </p:spPr>
        <p:txBody>
          <a:bodyPr anchorCtr="0" anchor="ctr" bIns="45700" lIns="91425" spcFirstLastPara="1" rIns="91425" wrap="square" tIns="45700">
            <a:normAutofit/>
          </a:bodyPr>
          <a:lstStyle>
            <a:lvl1pPr indent="-381000" lvl="0" marL="457200" algn="l">
              <a:lnSpc>
                <a:spcPct val="120000"/>
              </a:lnSpc>
              <a:spcBef>
                <a:spcPts val="1000"/>
              </a:spcBef>
              <a:spcAft>
                <a:spcPts val="0"/>
              </a:spcAft>
              <a:buClr>
                <a:schemeClr val="dk1"/>
              </a:buClr>
              <a:buSzPts val="2400"/>
              <a:buChar char="•"/>
              <a:defRPr sz="2400"/>
            </a:lvl1pPr>
            <a:lvl2pPr indent="-228600" lvl="1" marL="914400" algn="l">
              <a:lnSpc>
                <a:spcPct val="120000"/>
              </a:lnSpc>
              <a:spcBef>
                <a:spcPts val="500"/>
              </a:spcBef>
              <a:spcAft>
                <a:spcPts val="0"/>
              </a:spcAft>
              <a:buClr>
                <a:schemeClr val="dk1"/>
              </a:buClr>
              <a:buSzPts val="2000"/>
              <a:buFont typeface="Oswald Light"/>
              <a:buNone/>
              <a:defRPr sz="2000"/>
            </a:lvl2pPr>
            <a:lvl3pPr indent="-342900" lvl="2" marL="1371600" algn="l">
              <a:lnSpc>
                <a:spcPct val="120000"/>
              </a:lnSpc>
              <a:spcBef>
                <a:spcPts val="500"/>
              </a:spcBef>
              <a:spcAft>
                <a:spcPts val="0"/>
              </a:spcAft>
              <a:buClr>
                <a:schemeClr val="dk1"/>
              </a:buClr>
              <a:buSzPts val="1800"/>
              <a:buChar char="•"/>
              <a:defRPr sz="1800"/>
            </a:lvl3pPr>
            <a:lvl4pPr indent="-228600" lvl="3" marL="1828800" algn="l">
              <a:lnSpc>
                <a:spcPct val="120000"/>
              </a:lnSpc>
              <a:spcBef>
                <a:spcPts val="500"/>
              </a:spcBef>
              <a:spcAft>
                <a:spcPts val="0"/>
              </a:spcAft>
              <a:buClr>
                <a:schemeClr val="dk1"/>
              </a:buClr>
              <a:buSzPts val="1600"/>
              <a:buFont typeface="Oswald Light"/>
              <a:buNone/>
              <a:defRPr sz="1600"/>
            </a:lvl4pPr>
            <a:lvl5pPr indent="-330200" lvl="4" marL="2286000" algn="l">
              <a:lnSpc>
                <a:spcPct val="12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3"/>
          <p:cNvSpPr txBox="1"/>
          <p:nvPr>
            <p:ph idx="2" type="body"/>
          </p:nvPr>
        </p:nvSpPr>
        <p:spPr>
          <a:xfrm>
            <a:off x="1524000" y="3947801"/>
            <a:ext cx="3266536" cy="238283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Font typeface="Oswald Light"/>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Font typeface="Oswald Light"/>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3"/>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4"/>
          <p:cNvSpPr txBox="1"/>
          <p:nvPr>
            <p:ph type="title"/>
          </p:nvPr>
        </p:nvSpPr>
        <p:spPr>
          <a:xfrm>
            <a:off x="1523999" y="1385457"/>
            <a:ext cx="3312543" cy="2304288"/>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2800"/>
              <a:buFont typeface="Oswald"/>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4"/>
          <p:cNvSpPr/>
          <p:nvPr>
            <p:ph idx="2" type="pic"/>
          </p:nvPr>
        </p:nvSpPr>
        <p:spPr>
          <a:xfrm>
            <a:off x="5624423" y="957263"/>
            <a:ext cx="5372189" cy="4962525"/>
          </a:xfrm>
          <a:prstGeom prst="rect">
            <a:avLst/>
          </a:prstGeom>
          <a:noFill/>
          <a:ln>
            <a:noFill/>
          </a:ln>
        </p:spPr>
      </p:sp>
      <p:sp>
        <p:nvSpPr>
          <p:cNvPr id="69" name="Google Shape;69;p14"/>
          <p:cNvSpPr txBox="1"/>
          <p:nvPr>
            <p:ph idx="1" type="body"/>
          </p:nvPr>
        </p:nvSpPr>
        <p:spPr>
          <a:xfrm>
            <a:off x="1524000" y="3958315"/>
            <a:ext cx="3312542" cy="196147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Font typeface="Oswald Light"/>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Font typeface="Oswald Light"/>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4"/>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p:nvPr/>
        </p:nvSpPr>
        <p:spPr>
          <a:xfrm>
            <a:off x="0" y="3510612"/>
            <a:ext cx="12192000" cy="3347388"/>
          </a:xfrm>
          <a:prstGeom prst="rect">
            <a:avLst/>
          </a:prstGeom>
          <a:gradFill>
            <a:gsLst>
              <a:gs pos="0">
                <a:srgbClr val="56A9F3">
                  <a:alpha val="0"/>
                </a:srgbClr>
              </a:gs>
              <a:gs pos="14000">
                <a:srgbClr val="56A9F3">
                  <a:alpha val="0"/>
                </a:srgbClr>
              </a:gs>
              <a:gs pos="100000">
                <a:srgbClr val="56A9F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7" name="Google Shape;7;p5"/>
          <p:cNvSpPr txBox="1"/>
          <p:nvPr>
            <p:ph type="title"/>
          </p:nvPr>
        </p:nvSpPr>
        <p:spPr>
          <a:xfrm>
            <a:off x="952500" y="757238"/>
            <a:ext cx="10287000" cy="1147762"/>
          </a:xfrm>
          <a:prstGeom prst="rect">
            <a:avLst/>
          </a:prstGeom>
          <a:noFill/>
          <a:ln>
            <a:noFill/>
          </a:ln>
        </p:spPr>
        <p:txBody>
          <a:bodyPr anchorCtr="0" anchor="b" bIns="45700" lIns="91425" spcFirstLastPara="1" rIns="91425" wrap="square" tIns="45700">
            <a:normAutofit/>
          </a:bodyPr>
          <a:lstStyle>
            <a:lvl1pPr lvl="0" marR="0" rtl="0" algn="l">
              <a:lnSpc>
                <a:spcPct val="120000"/>
              </a:lnSpc>
              <a:spcBef>
                <a:spcPts val="0"/>
              </a:spcBef>
              <a:spcAft>
                <a:spcPts val="0"/>
              </a:spcAft>
              <a:buClr>
                <a:schemeClr val="dk1"/>
              </a:buClr>
              <a:buSzPts val="2800"/>
              <a:buFont typeface="Oswald"/>
              <a:buNone/>
              <a:defRPr b="1" i="0" sz="2800" u="none" cap="none" strike="noStrike">
                <a:solidFill>
                  <a:schemeClr val="dk1"/>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
          <p:cNvSpPr txBox="1"/>
          <p:nvPr>
            <p:ph idx="1" type="body"/>
          </p:nvPr>
        </p:nvSpPr>
        <p:spPr>
          <a:xfrm>
            <a:off x="952500" y="2285997"/>
            <a:ext cx="10287000" cy="389096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1pPr>
            <a:lvl2pPr indent="-228600" lvl="1" marL="914400" marR="0" rtl="0" algn="l">
              <a:lnSpc>
                <a:spcPct val="120000"/>
              </a:lnSpc>
              <a:spcBef>
                <a:spcPts val="500"/>
              </a:spcBef>
              <a:spcAft>
                <a:spcPts val="0"/>
              </a:spcAft>
              <a:buClr>
                <a:schemeClr val="dk1"/>
              </a:buClr>
              <a:buSzPts val="1600"/>
              <a:buFont typeface="Oswald Light"/>
              <a:buNone/>
              <a:defRPr b="1" i="0" sz="1600" u="none" cap="none" strike="noStrike">
                <a:solidFill>
                  <a:schemeClr val="dk1"/>
                </a:solidFill>
                <a:latin typeface="Oswald Light"/>
                <a:ea typeface="Oswald Light"/>
                <a:cs typeface="Oswald Light"/>
                <a:sym typeface="Oswald Light"/>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3pPr>
            <a:lvl4pPr indent="-228600" lvl="3" marL="1828800" marR="0" rtl="0" algn="l">
              <a:lnSpc>
                <a:spcPct val="120000"/>
              </a:lnSpc>
              <a:spcBef>
                <a:spcPts val="500"/>
              </a:spcBef>
              <a:spcAft>
                <a:spcPts val="0"/>
              </a:spcAft>
              <a:buClr>
                <a:schemeClr val="dk1"/>
              </a:buClr>
              <a:buSzPts val="1200"/>
              <a:buFont typeface="Oswald Light"/>
              <a:buNone/>
              <a:defRPr b="1" i="0" sz="1200" u="none" cap="none" strike="noStrike">
                <a:solidFill>
                  <a:schemeClr val="dk1"/>
                </a:solidFill>
                <a:latin typeface="Oswald Light"/>
                <a:ea typeface="Oswald Light"/>
                <a:cs typeface="Oswald Light"/>
                <a:sym typeface="Oswald Light"/>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Oswald Light"/>
                <a:ea typeface="Oswald Light"/>
                <a:cs typeface="Oswald Light"/>
                <a:sym typeface="Oswald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9pPr>
          </a:lstStyle>
          <a:p/>
        </p:txBody>
      </p:sp>
      <p:sp>
        <p:nvSpPr>
          <p:cNvPr id="9" name="Google Shape;9;p5"/>
          <p:cNvSpPr txBox="1"/>
          <p:nvPr>
            <p:ph idx="10" type="dt"/>
          </p:nvPr>
        </p:nvSpPr>
        <p:spPr>
          <a:xfrm rot="5400000">
            <a:off x="10568087" y="4756249"/>
            <a:ext cx="247630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70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10" name="Google Shape;10;p5"/>
          <p:cNvSpPr txBox="1"/>
          <p:nvPr>
            <p:ph idx="11" type="ftr"/>
          </p:nvPr>
        </p:nvSpPr>
        <p:spPr>
          <a:xfrm rot="5400000">
            <a:off x="10589519" y="1758059"/>
            <a:ext cx="243344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70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11" name="Google Shape;11;p5"/>
          <p:cNvSpPr txBox="1"/>
          <p:nvPr>
            <p:ph idx="12" type="sldNum"/>
          </p:nvPr>
        </p:nvSpPr>
        <p:spPr>
          <a:xfrm>
            <a:off x="11539542" y="3246437"/>
            <a:ext cx="533399"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600" u="none" cap="none" strike="noStrike">
                <a:solidFill>
                  <a:schemeClr val="dk1"/>
                </a:solidFill>
                <a:latin typeface="Oswald"/>
                <a:ea typeface="Oswald"/>
                <a:cs typeface="Oswald"/>
                <a:sym typeface="Oswald"/>
              </a:defRPr>
            </a:lvl1pPr>
            <a:lvl2pPr indent="0" lvl="1" marL="0" marR="0" rtl="0" algn="ctr">
              <a:spcBef>
                <a:spcPts val="0"/>
              </a:spcBef>
              <a:buNone/>
              <a:defRPr b="1" i="0" sz="1600" u="none" cap="none" strike="noStrike">
                <a:solidFill>
                  <a:schemeClr val="dk1"/>
                </a:solidFill>
                <a:latin typeface="Oswald"/>
                <a:ea typeface="Oswald"/>
                <a:cs typeface="Oswald"/>
                <a:sym typeface="Oswald"/>
              </a:defRPr>
            </a:lvl2pPr>
            <a:lvl3pPr indent="0" lvl="2" marL="0" marR="0" rtl="0" algn="ctr">
              <a:spcBef>
                <a:spcPts val="0"/>
              </a:spcBef>
              <a:buNone/>
              <a:defRPr b="1" i="0" sz="1600" u="none" cap="none" strike="noStrike">
                <a:solidFill>
                  <a:schemeClr val="dk1"/>
                </a:solidFill>
                <a:latin typeface="Oswald"/>
                <a:ea typeface="Oswald"/>
                <a:cs typeface="Oswald"/>
                <a:sym typeface="Oswald"/>
              </a:defRPr>
            </a:lvl3pPr>
            <a:lvl4pPr indent="0" lvl="3" marL="0" marR="0" rtl="0" algn="ctr">
              <a:spcBef>
                <a:spcPts val="0"/>
              </a:spcBef>
              <a:buNone/>
              <a:defRPr b="1" i="0" sz="1600" u="none" cap="none" strike="noStrike">
                <a:solidFill>
                  <a:schemeClr val="dk1"/>
                </a:solidFill>
                <a:latin typeface="Oswald"/>
                <a:ea typeface="Oswald"/>
                <a:cs typeface="Oswald"/>
                <a:sym typeface="Oswald"/>
              </a:defRPr>
            </a:lvl4pPr>
            <a:lvl5pPr indent="0" lvl="4" marL="0" marR="0" rtl="0" algn="ctr">
              <a:spcBef>
                <a:spcPts val="0"/>
              </a:spcBef>
              <a:buNone/>
              <a:defRPr b="1" i="0" sz="1600" u="none" cap="none" strike="noStrike">
                <a:solidFill>
                  <a:schemeClr val="dk1"/>
                </a:solidFill>
                <a:latin typeface="Oswald"/>
                <a:ea typeface="Oswald"/>
                <a:cs typeface="Oswald"/>
                <a:sym typeface="Oswald"/>
              </a:defRPr>
            </a:lvl5pPr>
            <a:lvl6pPr indent="0" lvl="5" marL="0" marR="0" rtl="0" algn="ctr">
              <a:spcBef>
                <a:spcPts val="0"/>
              </a:spcBef>
              <a:buNone/>
              <a:defRPr b="1" i="0" sz="1600" u="none" cap="none" strike="noStrike">
                <a:solidFill>
                  <a:schemeClr val="dk1"/>
                </a:solidFill>
                <a:latin typeface="Oswald"/>
                <a:ea typeface="Oswald"/>
                <a:cs typeface="Oswald"/>
                <a:sym typeface="Oswald"/>
              </a:defRPr>
            </a:lvl6pPr>
            <a:lvl7pPr indent="0" lvl="6" marL="0" marR="0" rtl="0" algn="ctr">
              <a:spcBef>
                <a:spcPts val="0"/>
              </a:spcBef>
              <a:buNone/>
              <a:defRPr b="1" i="0" sz="1600" u="none" cap="none" strike="noStrike">
                <a:solidFill>
                  <a:schemeClr val="dk1"/>
                </a:solidFill>
                <a:latin typeface="Oswald"/>
                <a:ea typeface="Oswald"/>
                <a:cs typeface="Oswald"/>
                <a:sym typeface="Oswald"/>
              </a:defRPr>
            </a:lvl7pPr>
            <a:lvl8pPr indent="0" lvl="7" marL="0" marR="0" rtl="0" algn="ctr">
              <a:spcBef>
                <a:spcPts val="0"/>
              </a:spcBef>
              <a:buNone/>
              <a:defRPr b="1" i="0" sz="1600" u="none" cap="none" strike="noStrike">
                <a:solidFill>
                  <a:schemeClr val="dk1"/>
                </a:solidFill>
                <a:latin typeface="Oswald"/>
                <a:ea typeface="Oswald"/>
                <a:cs typeface="Oswald"/>
                <a:sym typeface="Oswald"/>
              </a:defRPr>
            </a:lvl8pPr>
            <a:lvl9pPr indent="0" lvl="8" marL="0" marR="0" rtl="0" algn="ctr">
              <a:spcBef>
                <a:spcPts val="0"/>
              </a:spcBef>
              <a:buNone/>
              <a:defRPr b="1" i="0" sz="1600" u="none" cap="none" strike="noStrike">
                <a:solidFill>
                  <a:schemeClr val="dk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pic>
        <p:nvPicPr>
          <p:cNvPr id="90" name="Google Shape;90;p1"/>
          <p:cNvPicPr preferRelativeResize="0"/>
          <p:nvPr/>
        </p:nvPicPr>
        <p:blipFill rotWithShape="1">
          <a:blip r:embed="rId3">
            <a:alphaModFix/>
          </a:blip>
          <a:srcRect b="7858" l="0" r="-2" t="7764"/>
          <a:stretch/>
        </p:blipFill>
        <p:spPr>
          <a:xfrm>
            <a:off x="20" y="1571"/>
            <a:ext cx="12191980" cy="6856429"/>
          </a:xfrm>
          <a:prstGeom prst="rect">
            <a:avLst/>
          </a:prstGeom>
          <a:noFill/>
          <a:ln>
            <a:noFill/>
          </a:ln>
        </p:spPr>
      </p:pic>
      <p:sp>
        <p:nvSpPr>
          <p:cNvPr id="91" name="Google Shape;91;p1"/>
          <p:cNvSpPr/>
          <p:nvPr/>
        </p:nvSpPr>
        <p:spPr>
          <a:xfrm>
            <a:off x="877524" y="1250342"/>
            <a:ext cx="4357316" cy="4357316"/>
          </a:xfrm>
          <a:custGeom>
            <a:rect b="b" l="l" r="r" t="t"/>
            <a:pathLst>
              <a:path extrusionOk="0" h="4357316" w="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rgbClr val="56A9F3">
                  <a:alpha val="20000"/>
                </a:srgbClr>
              </a:gs>
              <a:gs pos="70000">
                <a:srgbClr val="56A9F3"/>
              </a:gs>
              <a:gs pos="100000">
                <a:srgbClr val="56A9F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92" name="Google Shape;92;p1"/>
          <p:cNvSpPr txBox="1"/>
          <p:nvPr>
            <p:ph type="ctrTitle"/>
          </p:nvPr>
        </p:nvSpPr>
        <p:spPr>
          <a:xfrm>
            <a:off x="1280159" y="2211977"/>
            <a:ext cx="3535679" cy="1450961"/>
          </a:xfrm>
          <a:prstGeom prst="rect">
            <a:avLst/>
          </a:prstGeom>
          <a:noFill/>
          <a:ln>
            <a:noFill/>
          </a:ln>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dk1"/>
              </a:buClr>
              <a:buSzPts val="2600"/>
              <a:buFont typeface="Oswald"/>
              <a:buNone/>
            </a:pPr>
            <a:r>
              <a:rPr lang="en-US" sz="2600"/>
              <a:t>ACOUSTIC SENSOR ARRAY IN 3D PRINTING</a:t>
            </a:r>
            <a:endParaRPr/>
          </a:p>
        </p:txBody>
      </p:sp>
      <p:sp>
        <p:nvSpPr>
          <p:cNvPr id="93" name="Google Shape;93;p1"/>
          <p:cNvSpPr txBox="1"/>
          <p:nvPr>
            <p:ph idx="1" type="subTitle"/>
          </p:nvPr>
        </p:nvSpPr>
        <p:spPr>
          <a:xfrm>
            <a:off x="1523998" y="4244336"/>
            <a:ext cx="3048000" cy="877585"/>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dk1"/>
              </a:buClr>
              <a:buSzPts val="1800"/>
              <a:buNone/>
            </a:pPr>
            <a:r>
              <a:rPr lang="en-US"/>
              <a:t>Mekhi Connor</a:t>
            </a:r>
            <a:endParaRPr/>
          </a:p>
          <a:p>
            <a:pPr indent="0" lvl="0" marL="0" rtl="0" algn="ctr">
              <a:lnSpc>
                <a:spcPct val="120000"/>
              </a:lnSpc>
              <a:spcBef>
                <a:spcPts val="1000"/>
              </a:spcBef>
              <a:spcAft>
                <a:spcPts val="0"/>
              </a:spcAft>
              <a:buClr>
                <a:schemeClr val="dk1"/>
              </a:buClr>
              <a:buSzPts val="1800"/>
              <a:buNone/>
            </a:pPr>
            <a:r>
              <a:rPr lang="en-US"/>
              <a:t>Malik Lewis</a:t>
            </a:r>
            <a:endParaRPr/>
          </a:p>
        </p:txBody>
      </p:sp>
      <p:cxnSp>
        <p:nvCxnSpPr>
          <p:cNvPr id="94" name="Google Shape;94;p1"/>
          <p:cNvCxnSpPr/>
          <p:nvPr/>
        </p:nvCxnSpPr>
        <p:spPr>
          <a:xfrm>
            <a:off x="2562423" y="3951426"/>
            <a:ext cx="971155"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952500" y="757238"/>
            <a:ext cx="10287000" cy="1147762"/>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n-US"/>
              <a:t>TASKED COMPLETED/ UPCOMING TASK</a:t>
            </a:r>
            <a:endParaRPr/>
          </a:p>
        </p:txBody>
      </p:sp>
      <p:sp>
        <p:nvSpPr>
          <p:cNvPr id="100" name="Google Shape;100;p2"/>
          <p:cNvSpPr txBox="1"/>
          <p:nvPr>
            <p:ph idx="1" type="body"/>
          </p:nvPr>
        </p:nvSpPr>
        <p:spPr>
          <a:xfrm>
            <a:off x="952500" y="2285997"/>
            <a:ext cx="10287000" cy="389096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b="1" lang="en-US">
                <a:latin typeface="Arial"/>
                <a:ea typeface="Arial"/>
                <a:cs typeface="Arial"/>
                <a:sym typeface="Arial"/>
              </a:rPr>
              <a:t>TASKS COMPLETED: </a:t>
            </a:r>
            <a:endParaRPr/>
          </a:p>
          <a:p>
            <a:pPr indent="-285750" lvl="1" marL="541655" rtl="0" algn="l">
              <a:lnSpc>
                <a:spcPct val="120000"/>
              </a:lnSpc>
              <a:spcBef>
                <a:spcPts val="500"/>
              </a:spcBef>
              <a:spcAft>
                <a:spcPts val="0"/>
              </a:spcAft>
              <a:buClr>
                <a:schemeClr val="dk1"/>
              </a:buClr>
              <a:buSzPts val="1800"/>
              <a:buFont typeface="Arial"/>
              <a:buChar char="•"/>
            </a:pPr>
            <a:r>
              <a:rPr lang="en-US" sz="1800">
                <a:latin typeface="Arial"/>
                <a:ea typeface="Arial"/>
                <a:cs typeface="Arial"/>
                <a:sym typeface="Arial"/>
              </a:rPr>
              <a:t>Record audio of acoustic sensors </a:t>
            </a:r>
            <a:endParaRPr sz="1800"/>
          </a:p>
          <a:p>
            <a:pPr indent="-285750" lvl="1" marL="541655" rtl="0" algn="l">
              <a:lnSpc>
                <a:spcPct val="120000"/>
              </a:lnSpc>
              <a:spcBef>
                <a:spcPts val="500"/>
              </a:spcBef>
              <a:spcAft>
                <a:spcPts val="0"/>
              </a:spcAft>
              <a:buClr>
                <a:schemeClr val="dk1"/>
              </a:buClr>
              <a:buSzPts val="1800"/>
              <a:buFont typeface="Arial"/>
              <a:buChar char="•"/>
            </a:pPr>
            <a:r>
              <a:rPr lang="en-US" sz="1800">
                <a:latin typeface="Arial"/>
                <a:ea typeface="Arial"/>
                <a:cs typeface="Arial"/>
                <a:sym typeface="Arial"/>
              </a:rPr>
              <a:t>Changed placements of acoustics sensors to linear beam formatting </a:t>
            </a:r>
            <a:endParaRPr sz="1800"/>
          </a:p>
          <a:p>
            <a:pPr indent="-285750" lvl="1" marL="541655" rtl="0" algn="l">
              <a:lnSpc>
                <a:spcPct val="120000"/>
              </a:lnSpc>
              <a:spcBef>
                <a:spcPts val="500"/>
              </a:spcBef>
              <a:spcAft>
                <a:spcPts val="0"/>
              </a:spcAft>
              <a:buClr>
                <a:schemeClr val="dk1"/>
              </a:buClr>
              <a:buSzPts val="1800"/>
              <a:buFont typeface="Arial"/>
              <a:buChar char="•"/>
            </a:pPr>
            <a:r>
              <a:rPr lang="en-US" sz="1800">
                <a:latin typeface="Arial"/>
                <a:ea typeface="Arial"/>
                <a:cs typeface="Arial"/>
                <a:sym typeface="Arial"/>
              </a:rPr>
              <a:t>Provide power to microphones in acoustics sensor </a:t>
            </a:r>
            <a:endParaRPr sz="1800"/>
          </a:p>
          <a:p>
            <a:pPr indent="-228600" lvl="0" marL="228600" rtl="0" algn="l">
              <a:lnSpc>
                <a:spcPct val="120000"/>
              </a:lnSpc>
              <a:spcBef>
                <a:spcPts val="1000"/>
              </a:spcBef>
              <a:spcAft>
                <a:spcPts val="0"/>
              </a:spcAft>
              <a:buClr>
                <a:schemeClr val="dk1"/>
              </a:buClr>
              <a:buSzPts val="1800"/>
              <a:buFont typeface="Arial"/>
              <a:buChar char="•"/>
            </a:pPr>
            <a:r>
              <a:rPr b="1" lang="en-US">
                <a:latin typeface="Arial"/>
                <a:ea typeface="Arial"/>
                <a:cs typeface="Arial"/>
                <a:sym typeface="Arial"/>
              </a:rPr>
              <a:t>Upcoming Tasks: </a:t>
            </a:r>
            <a:endParaRPr/>
          </a:p>
          <a:p>
            <a:pPr indent="-228600" lvl="0" marL="228600" rtl="0" algn="l">
              <a:lnSpc>
                <a:spcPct val="120000"/>
              </a:lnSpc>
              <a:spcBef>
                <a:spcPts val="1000"/>
              </a:spcBef>
              <a:spcAft>
                <a:spcPts val="0"/>
              </a:spcAft>
              <a:buClr>
                <a:schemeClr val="dk1"/>
              </a:buClr>
              <a:buSzPts val="1800"/>
              <a:buChar char="•"/>
            </a:pPr>
            <a:r>
              <a:rPr b="1" lang="en-US">
                <a:latin typeface="Oswald Light"/>
                <a:ea typeface="Oswald Light"/>
                <a:cs typeface="Oswald Light"/>
                <a:sym typeface="Oswald Light"/>
              </a:rPr>
              <a:t>Find the best placement for linear beam formatting while taking note of the different sounds that we hear on the axis and how they could lead to potential problems.</a:t>
            </a:r>
            <a:endParaRPr b="1">
              <a:latin typeface="Oswald Light"/>
              <a:ea typeface="Oswald Light"/>
              <a:cs typeface="Oswald Light"/>
              <a:sym typeface="Oswald Light"/>
            </a:endParaRPr>
          </a:p>
          <a:p>
            <a:pPr indent="-228600" lvl="0" marL="228600" rtl="0" algn="l">
              <a:lnSpc>
                <a:spcPct val="120000"/>
              </a:lnSpc>
              <a:spcBef>
                <a:spcPts val="1000"/>
              </a:spcBef>
              <a:spcAft>
                <a:spcPts val="0"/>
              </a:spcAft>
              <a:buClr>
                <a:schemeClr val="dk1"/>
              </a:buClr>
              <a:buSzPts val="1800"/>
              <a:buChar char="•"/>
            </a:pPr>
            <a:r>
              <a:rPr b="1" lang="en-US">
                <a:latin typeface="Oswald Light"/>
                <a:ea typeface="Oswald Light"/>
                <a:cs typeface="Oswald Light"/>
                <a:sym typeface="Oswald Light"/>
              </a:rPr>
              <a:t>Find the best placement for angular beam formatting that could capture the most sound possible while blocking out any unwanted noise from the background, and other moving parts in the 3D printer.</a:t>
            </a:r>
            <a:endParaRPr b="1">
              <a:latin typeface="Oswald Light"/>
              <a:ea typeface="Oswald Light"/>
              <a:cs typeface="Oswald Light"/>
              <a:sym typeface="Oswal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952500" y="757238"/>
            <a:ext cx="10287000" cy="1147762"/>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n-US"/>
              <a:t>LINEAR BEAM FORMATTING</a:t>
            </a:r>
            <a:endParaRPr/>
          </a:p>
        </p:txBody>
      </p:sp>
      <p:sp>
        <p:nvSpPr>
          <p:cNvPr id="106" name="Google Shape;106;p3"/>
          <p:cNvSpPr txBox="1"/>
          <p:nvPr>
            <p:ph idx="1" type="body"/>
          </p:nvPr>
        </p:nvSpPr>
        <p:spPr>
          <a:xfrm>
            <a:off x="952500" y="2285997"/>
            <a:ext cx="10287000" cy="389096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b="1" lang="en-US"/>
              <a:t>Linear beam formatting typically involves shaping the beam along a specific line or direction, often in a one-dimensional space.</a:t>
            </a:r>
            <a:endParaRPr/>
          </a:p>
          <a:p>
            <a:pPr indent="-285750" lvl="1" marL="541655" rtl="0" algn="l">
              <a:lnSpc>
                <a:spcPct val="120000"/>
              </a:lnSpc>
              <a:spcBef>
                <a:spcPts val="500"/>
              </a:spcBef>
              <a:spcAft>
                <a:spcPts val="0"/>
              </a:spcAft>
              <a:buClr>
                <a:schemeClr val="dk1"/>
              </a:buClr>
              <a:buSzPts val="1600"/>
              <a:buFont typeface="Arial"/>
              <a:buChar char="•"/>
            </a:pPr>
            <a:r>
              <a:rPr lang="en-US"/>
              <a:t>Simplistic in design and implementation, usually effective for applications requiring directional control along a single axis.</a:t>
            </a:r>
            <a:endParaRPr b="0"/>
          </a:p>
          <a:p>
            <a:pPr indent="-285750" lvl="1" marL="541655" rtl="0" algn="l">
              <a:lnSpc>
                <a:spcPct val="120000"/>
              </a:lnSpc>
              <a:spcBef>
                <a:spcPts val="500"/>
              </a:spcBef>
              <a:spcAft>
                <a:spcPts val="0"/>
              </a:spcAft>
              <a:buClr>
                <a:schemeClr val="dk1"/>
              </a:buClr>
              <a:buSzPts val="1600"/>
              <a:buFont typeface="Arial"/>
              <a:buChar char="•"/>
            </a:pPr>
            <a:r>
              <a:rPr lang="en-US"/>
              <a:t>Acoustic sensors will mostly be placed on different axis within the printer to catch the sound of the printer as it moves along those different axis( front and back, left to right , up and down).</a:t>
            </a:r>
            <a:endParaRPr/>
          </a:p>
          <a:p>
            <a:pPr indent="-285750" lvl="1" marL="541655" rtl="0" algn="l">
              <a:lnSpc>
                <a:spcPct val="120000"/>
              </a:lnSpc>
              <a:spcBef>
                <a:spcPts val="500"/>
              </a:spcBef>
              <a:spcAft>
                <a:spcPts val="0"/>
              </a:spcAft>
              <a:buClr>
                <a:schemeClr val="dk1"/>
              </a:buClr>
              <a:buSzPts val="1600"/>
              <a:buFont typeface="Arial"/>
              <a:buChar char="•"/>
            </a:pPr>
            <a:r>
              <a:rPr lang="en-US"/>
              <a:t>When it comes to Linear beam formatting it allows for simplicity but also makes it so that you mess out on a lot of the potential noise throughout the printer </a:t>
            </a:r>
            <a:endParaRPr b="0"/>
          </a:p>
          <a:p>
            <a:pPr indent="-285750" lvl="1" marL="541655" rtl="0" algn="l">
              <a:lnSpc>
                <a:spcPct val="120000"/>
              </a:lnSpc>
              <a:spcBef>
                <a:spcPts val="500"/>
              </a:spcBef>
              <a:spcAft>
                <a:spcPts val="0"/>
              </a:spcAft>
              <a:buClr>
                <a:schemeClr val="dk1"/>
              </a:buClr>
              <a:buSzPts val="1600"/>
              <a:buFont typeface="Arial"/>
              <a:buChar char="•"/>
            </a:pPr>
            <a:r>
              <a:rPr lang="en-US"/>
              <a:t>Limited to focusing or steering in a linear direction.</a:t>
            </a:r>
            <a:endParaRPr/>
          </a:p>
          <a:p>
            <a:pPr indent="-285750" lvl="1" marL="541655" rtl="0" algn="l">
              <a:lnSpc>
                <a:spcPct val="120000"/>
              </a:lnSpc>
              <a:spcBef>
                <a:spcPts val="500"/>
              </a:spcBef>
              <a:spcAft>
                <a:spcPts val="0"/>
              </a:spcAft>
              <a:buClr>
                <a:schemeClr val="dk1"/>
              </a:buClr>
              <a:buSzPts val="1600"/>
              <a:buFont typeface="Arial"/>
              <a:buChar char="•"/>
            </a:pPr>
            <a:r>
              <a:rPr lang="en-US"/>
              <a:t>Less flexibility in covering wider or more complex areas.</a:t>
            </a:r>
            <a:endParaRPr/>
          </a:p>
          <a:p>
            <a:pPr indent="0" lvl="1" marL="255905" rtl="0" algn="l">
              <a:lnSpc>
                <a:spcPct val="120000"/>
              </a:lnSpc>
              <a:spcBef>
                <a:spcPts val="500"/>
              </a:spcBef>
              <a:spcAft>
                <a:spcPts val="0"/>
              </a:spcAft>
              <a:buClr>
                <a:schemeClr val="dk1"/>
              </a:buClr>
              <a:buSzPts val="1600"/>
              <a:buFont typeface="Oswald Light"/>
              <a:buNone/>
            </a:pPr>
            <a:r>
              <a:t/>
            </a:r>
            <a:endParaRPr b="0"/>
          </a:p>
          <a:p>
            <a:pPr indent="-114300" lvl="0" marL="228600" rtl="0" algn="l">
              <a:lnSpc>
                <a:spcPct val="120000"/>
              </a:lnSpc>
              <a:spcBef>
                <a:spcPts val="1000"/>
              </a:spcBef>
              <a:spcAft>
                <a:spcPts val="0"/>
              </a:spcAft>
              <a:buClr>
                <a:schemeClr val="dk1"/>
              </a:buClr>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952500" y="757238"/>
            <a:ext cx="10287000" cy="1147762"/>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n-US"/>
              <a:t>ANGULAR BEAM FORMATTING</a:t>
            </a:r>
            <a:endParaRPr/>
          </a:p>
        </p:txBody>
      </p:sp>
      <p:sp>
        <p:nvSpPr>
          <p:cNvPr id="112" name="Google Shape;112;p4"/>
          <p:cNvSpPr txBox="1"/>
          <p:nvPr>
            <p:ph idx="1" type="body"/>
          </p:nvPr>
        </p:nvSpPr>
        <p:spPr>
          <a:xfrm>
            <a:off x="952500" y="2285997"/>
            <a:ext cx="10287000" cy="389096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b="1" lang="en-US"/>
              <a:t>Angular beam formatting involves directing and focusing sound waves to capture audio from specific directions while minimizing noise from other areas. </a:t>
            </a:r>
            <a:endParaRPr/>
          </a:p>
          <a:p>
            <a:pPr indent="-228600" lvl="0" marL="228600" rtl="0" algn="l">
              <a:lnSpc>
                <a:spcPct val="120000"/>
              </a:lnSpc>
              <a:spcBef>
                <a:spcPts val="1000"/>
              </a:spcBef>
              <a:spcAft>
                <a:spcPts val="0"/>
              </a:spcAft>
              <a:buClr>
                <a:schemeClr val="dk1"/>
              </a:buClr>
              <a:buSzPts val="1800"/>
              <a:buChar char="•"/>
            </a:pPr>
            <a:r>
              <a:rPr b="1" lang="en-US"/>
              <a:t>By moving the  acoustic sensors to different positions throughout the 3D printer like along the printer head, build plate, cooling fans, etc. </a:t>
            </a:r>
            <a:endParaRPr/>
          </a:p>
          <a:p>
            <a:pPr indent="-285750" lvl="2" marL="806450" rtl="0" algn="l">
              <a:lnSpc>
                <a:spcPct val="120000"/>
              </a:lnSpc>
              <a:spcBef>
                <a:spcPts val="500"/>
              </a:spcBef>
              <a:spcAft>
                <a:spcPts val="0"/>
              </a:spcAft>
              <a:buClr>
                <a:schemeClr val="dk1"/>
              </a:buClr>
              <a:buSzPts val="1400"/>
              <a:buFont typeface="Noto Sans Symbols"/>
              <a:buChar char="▪"/>
            </a:pPr>
            <a:r>
              <a:rPr b="1" lang="en-US"/>
              <a:t>By moving the sensors closer to the printer head will be able to close in on the part of the printer which generates the important sounds when it comes to movement and layer depositions. </a:t>
            </a:r>
            <a:endParaRPr/>
          </a:p>
          <a:p>
            <a:pPr indent="-285750" lvl="2" marL="806450" rtl="0" algn="l">
              <a:lnSpc>
                <a:spcPct val="120000"/>
              </a:lnSpc>
              <a:spcBef>
                <a:spcPts val="500"/>
              </a:spcBef>
              <a:spcAft>
                <a:spcPts val="0"/>
              </a:spcAft>
              <a:buClr>
                <a:schemeClr val="dk1"/>
              </a:buClr>
              <a:buSzPts val="1400"/>
              <a:buFont typeface="Noto Sans Symbols"/>
              <a:buChar char="▪"/>
            </a:pPr>
            <a:r>
              <a:rPr b="1" lang="en-US"/>
              <a:t>Along the build plate movements and interactions with the </a:t>
            </a:r>
            <a:r>
              <a:rPr b="1" lang="en-US"/>
              <a:t>printhead</a:t>
            </a:r>
            <a:r>
              <a:rPr b="1" lang="en-US"/>
              <a:t> can produce sounds that indicate the quality of adhesion and potential issues with the printing process.</a:t>
            </a:r>
            <a:endParaRPr b="1"/>
          </a:p>
          <a:p>
            <a:pPr indent="-285750" lvl="1" marL="313055" rtl="0" algn="l">
              <a:lnSpc>
                <a:spcPct val="120000"/>
              </a:lnSpc>
              <a:spcBef>
                <a:spcPts val="500"/>
              </a:spcBef>
              <a:spcAft>
                <a:spcPts val="0"/>
              </a:spcAft>
              <a:buClr>
                <a:schemeClr val="dk1"/>
              </a:buClr>
              <a:buSzPts val="1600"/>
              <a:buFont typeface="Arial"/>
              <a:buChar char="•"/>
            </a:pPr>
            <a:r>
              <a:rPr lang="en-US"/>
              <a:t>When it comes to angular beam formatting this option may be more beneficial because it allows us to focus on specific parts of the printer while blocking out others compared to linear beam formatting.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fterglow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2024-06-21T13:38:05Z</dcterms:created>
</cp:coreProperties>
</file>