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219456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 roundtripDataSignature="AMtx7mi89Te9taVq8eIHtq4KAq8yJsd5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14425" y="1143000"/>
            <a:ext cx="46291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1114425" y="1143000"/>
            <a:ext cx="46291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2468880" y="3591562"/>
            <a:ext cx="27980640" cy="764032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200"/>
              <a:buFont typeface="Calibri"/>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subTitle"/>
          </p:nvPr>
        </p:nvSpPr>
        <p:spPr>
          <a:xfrm>
            <a:off x="4114800" y="11526522"/>
            <a:ext cx="24688800" cy="529843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00"/>
              </a:spcBef>
              <a:spcAft>
                <a:spcPts val="0"/>
              </a:spcAft>
              <a:buClr>
                <a:schemeClr val="dk1"/>
              </a:buClr>
              <a:buSzPts val="7680"/>
              <a:buNone/>
              <a:defRPr sz="7680"/>
            </a:lvl1pPr>
            <a:lvl2pPr lvl="1" algn="ctr">
              <a:lnSpc>
                <a:spcPct val="90000"/>
              </a:lnSpc>
              <a:spcBef>
                <a:spcPts val="1600"/>
              </a:spcBef>
              <a:spcAft>
                <a:spcPts val="0"/>
              </a:spcAft>
              <a:buClr>
                <a:schemeClr val="dk1"/>
              </a:buClr>
              <a:buSzPts val="6400"/>
              <a:buNone/>
              <a:defRPr sz="6400"/>
            </a:lvl2pPr>
            <a:lvl3pPr lvl="2" algn="ctr">
              <a:lnSpc>
                <a:spcPct val="90000"/>
              </a:lnSpc>
              <a:spcBef>
                <a:spcPts val="1600"/>
              </a:spcBef>
              <a:spcAft>
                <a:spcPts val="0"/>
              </a:spcAft>
              <a:buClr>
                <a:schemeClr val="dk1"/>
              </a:buClr>
              <a:buSzPts val="5760"/>
              <a:buNone/>
              <a:defRPr sz="5760"/>
            </a:lvl3pPr>
            <a:lvl4pPr lvl="3" algn="ctr">
              <a:lnSpc>
                <a:spcPct val="90000"/>
              </a:lnSpc>
              <a:spcBef>
                <a:spcPts val="1600"/>
              </a:spcBef>
              <a:spcAft>
                <a:spcPts val="0"/>
              </a:spcAft>
              <a:buClr>
                <a:schemeClr val="dk1"/>
              </a:buClr>
              <a:buSzPts val="5120"/>
              <a:buNone/>
              <a:defRPr sz="5120"/>
            </a:lvl4pPr>
            <a:lvl5pPr lvl="4" algn="ctr">
              <a:lnSpc>
                <a:spcPct val="90000"/>
              </a:lnSpc>
              <a:spcBef>
                <a:spcPts val="1600"/>
              </a:spcBef>
              <a:spcAft>
                <a:spcPts val="0"/>
              </a:spcAft>
              <a:buClr>
                <a:schemeClr val="dk1"/>
              </a:buClr>
              <a:buSzPts val="5120"/>
              <a:buNone/>
              <a:defRPr sz="5120"/>
            </a:lvl5pPr>
            <a:lvl6pPr lvl="5" algn="ctr">
              <a:lnSpc>
                <a:spcPct val="90000"/>
              </a:lnSpc>
              <a:spcBef>
                <a:spcPts val="1600"/>
              </a:spcBef>
              <a:spcAft>
                <a:spcPts val="0"/>
              </a:spcAft>
              <a:buClr>
                <a:schemeClr val="dk1"/>
              </a:buClr>
              <a:buSzPts val="5120"/>
              <a:buNone/>
              <a:defRPr sz="5120"/>
            </a:lvl6pPr>
            <a:lvl7pPr lvl="6" algn="ctr">
              <a:lnSpc>
                <a:spcPct val="90000"/>
              </a:lnSpc>
              <a:spcBef>
                <a:spcPts val="1600"/>
              </a:spcBef>
              <a:spcAft>
                <a:spcPts val="0"/>
              </a:spcAft>
              <a:buClr>
                <a:schemeClr val="dk1"/>
              </a:buClr>
              <a:buSzPts val="5120"/>
              <a:buNone/>
              <a:defRPr sz="5120"/>
            </a:lvl7pPr>
            <a:lvl8pPr lvl="7" algn="ctr">
              <a:lnSpc>
                <a:spcPct val="90000"/>
              </a:lnSpc>
              <a:spcBef>
                <a:spcPts val="1600"/>
              </a:spcBef>
              <a:spcAft>
                <a:spcPts val="0"/>
              </a:spcAft>
              <a:buClr>
                <a:schemeClr val="dk1"/>
              </a:buClr>
              <a:buSzPts val="5120"/>
              <a:buNone/>
              <a:defRPr sz="5120"/>
            </a:lvl8pPr>
            <a:lvl9pPr lvl="8" algn="ctr">
              <a:lnSpc>
                <a:spcPct val="90000"/>
              </a:lnSpc>
              <a:spcBef>
                <a:spcPts val="1600"/>
              </a:spcBef>
              <a:spcAft>
                <a:spcPts val="0"/>
              </a:spcAft>
              <a:buClr>
                <a:schemeClr val="dk1"/>
              </a:buClr>
              <a:buSzPts val="5120"/>
              <a:buNone/>
              <a:defRPr sz="5120"/>
            </a:lvl9pPr>
          </a:lstStyle>
          <a:p/>
        </p:txBody>
      </p:sp>
      <p:sp>
        <p:nvSpPr>
          <p:cNvPr id="22" name="Google Shape;22;p3"/>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6912">
          <p15:clr>
            <a:srgbClr val="FBAE40"/>
          </p15:clr>
        </p15:guide>
        <p15:guide id="2" pos="1036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2"/>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 type="body"/>
          </p:nvPr>
        </p:nvSpPr>
        <p:spPr>
          <a:xfrm rot="5400000">
            <a:off x="9497059" y="-1391919"/>
            <a:ext cx="13924282" cy="283921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79" name="Google Shape;79;p1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13"/>
          <p:cNvSpPr txBox="1"/>
          <p:nvPr>
            <p:ph type="title"/>
          </p:nvPr>
        </p:nvSpPr>
        <p:spPr>
          <a:xfrm rot="5400000">
            <a:off x="17807306" y="6918326"/>
            <a:ext cx="18597882" cy="709803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3"/>
          <p:cNvSpPr txBox="1"/>
          <p:nvPr>
            <p:ph idx="1" type="body"/>
          </p:nvPr>
        </p:nvSpPr>
        <p:spPr>
          <a:xfrm rot="5400000">
            <a:off x="3405506" y="26036"/>
            <a:ext cx="18597882" cy="2088261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85" name="Google Shape;85;p13"/>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3"/>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2263140" y="5842000"/>
            <a:ext cx="28392120" cy="139242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28" name="Google Shape;28;p4"/>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2245997" y="5471167"/>
            <a:ext cx="28392120" cy="912875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200"/>
              <a:buFont typeface="Calibri"/>
              <a:buNone/>
              <a:defRPr sz="1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2245997" y="14686287"/>
            <a:ext cx="28392120" cy="48005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sz="7680">
                <a:solidFill>
                  <a:schemeClr val="dk1"/>
                </a:solidFill>
              </a:defRPr>
            </a:lvl1pPr>
            <a:lvl2pPr indent="-228600" lvl="1" marL="914400" algn="l">
              <a:lnSpc>
                <a:spcPct val="90000"/>
              </a:lnSpc>
              <a:spcBef>
                <a:spcPts val="1600"/>
              </a:spcBef>
              <a:spcAft>
                <a:spcPts val="0"/>
              </a:spcAft>
              <a:buClr>
                <a:srgbClr val="888888"/>
              </a:buClr>
              <a:buSzPts val="6400"/>
              <a:buNone/>
              <a:defRPr sz="6400">
                <a:solidFill>
                  <a:srgbClr val="888888"/>
                </a:solidFill>
              </a:defRPr>
            </a:lvl2pPr>
            <a:lvl3pPr indent="-228600" lvl="2" marL="1371600" algn="l">
              <a:lnSpc>
                <a:spcPct val="90000"/>
              </a:lnSpc>
              <a:spcBef>
                <a:spcPts val="1600"/>
              </a:spcBef>
              <a:spcAft>
                <a:spcPts val="0"/>
              </a:spcAft>
              <a:buClr>
                <a:srgbClr val="888888"/>
              </a:buClr>
              <a:buSzPts val="5760"/>
              <a:buNone/>
              <a:defRPr sz="5760">
                <a:solidFill>
                  <a:srgbClr val="888888"/>
                </a:solidFill>
              </a:defRPr>
            </a:lvl3pPr>
            <a:lvl4pPr indent="-228600" lvl="3" marL="1828800" algn="l">
              <a:lnSpc>
                <a:spcPct val="90000"/>
              </a:lnSpc>
              <a:spcBef>
                <a:spcPts val="1600"/>
              </a:spcBef>
              <a:spcAft>
                <a:spcPts val="0"/>
              </a:spcAft>
              <a:buClr>
                <a:srgbClr val="888888"/>
              </a:buClr>
              <a:buSzPts val="5120"/>
              <a:buNone/>
              <a:defRPr sz="5120">
                <a:solidFill>
                  <a:srgbClr val="888888"/>
                </a:solidFill>
              </a:defRPr>
            </a:lvl4pPr>
            <a:lvl5pPr indent="-228600" lvl="4" marL="2286000" algn="l">
              <a:lnSpc>
                <a:spcPct val="90000"/>
              </a:lnSpc>
              <a:spcBef>
                <a:spcPts val="1600"/>
              </a:spcBef>
              <a:spcAft>
                <a:spcPts val="0"/>
              </a:spcAft>
              <a:buClr>
                <a:srgbClr val="888888"/>
              </a:buClr>
              <a:buSzPts val="5120"/>
              <a:buNone/>
              <a:defRPr sz="5120">
                <a:solidFill>
                  <a:srgbClr val="888888"/>
                </a:solidFill>
              </a:defRPr>
            </a:lvl5pPr>
            <a:lvl6pPr indent="-228600" lvl="5" marL="2743200" algn="l">
              <a:lnSpc>
                <a:spcPct val="90000"/>
              </a:lnSpc>
              <a:spcBef>
                <a:spcPts val="1600"/>
              </a:spcBef>
              <a:spcAft>
                <a:spcPts val="0"/>
              </a:spcAft>
              <a:buClr>
                <a:srgbClr val="888888"/>
              </a:buClr>
              <a:buSzPts val="5120"/>
              <a:buNone/>
              <a:defRPr sz="5120">
                <a:solidFill>
                  <a:srgbClr val="888888"/>
                </a:solidFill>
              </a:defRPr>
            </a:lvl6pPr>
            <a:lvl7pPr indent="-228600" lvl="6" marL="3200400" algn="l">
              <a:lnSpc>
                <a:spcPct val="90000"/>
              </a:lnSpc>
              <a:spcBef>
                <a:spcPts val="1600"/>
              </a:spcBef>
              <a:spcAft>
                <a:spcPts val="0"/>
              </a:spcAft>
              <a:buClr>
                <a:srgbClr val="888888"/>
              </a:buClr>
              <a:buSzPts val="5120"/>
              <a:buNone/>
              <a:defRPr sz="5120">
                <a:solidFill>
                  <a:srgbClr val="888888"/>
                </a:solidFill>
              </a:defRPr>
            </a:lvl7pPr>
            <a:lvl8pPr indent="-228600" lvl="7" marL="3657600" algn="l">
              <a:lnSpc>
                <a:spcPct val="90000"/>
              </a:lnSpc>
              <a:spcBef>
                <a:spcPts val="1600"/>
              </a:spcBef>
              <a:spcAft>
                <a:spcPts val="0"/>
              </a:spcAft>
              <a:buClr>
                <a:srgbClr val="888888"/>
              </a:buClr>
              <a:buSzPts val="5120"/>
              <a:buNone/>
              <a:defRPr sz="5120">
                <a:solidFill>
                  <a:srgbClr val="888888"/>
                </a:solidFill>
              </a:defRPr>
            </a:lvl8pPr>
            <a:lvl9pPr indent="-228600" lvl="8" marL="4114800" algn="l">
              <a:lnSpc>
                <a:spcPct val="90000"/>
              </a:lnSpc>
              <a:spcBef>
                <a:spcPts val="1600"/>
              </a:spcBef>
              <a:spcAft>
                <a:spcPts val="0"/>
              </a:spcAft>
              <a:buClr>
                <a:srgbClr val="888888"/>
              </a:buClr>
              <a:buSzPts val="5120"/>
              <a:buNone/>
              <a:defRPr sz="5120">
                <a:solidFill>
                  <a:srgbClr val="888888"/>
                </a:solidFill>
              </a:defRPr>
            </a:lvl9pPr>
          </a:lstStyle>
          <a:p/>
        </p:txBody>
      </p:sp>
      <p:sp>
        <p:nvSpPr>
          <p:cNvPr id="34" name="Google Shape;34;p5"/>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2263140" y="5842000"/>
            <a:ext cx="13990320" cy="139242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0" name="Google Shape;40;p6"/>
          <p:cNvSpPr txBox="1"/>
          <p:nvPr>
            <p:ph idx="2" type="body"/>
          </p:nvPr>
        </p:nvSpPr>
        <p:spPr>
          <a:xfrm>
            <a:off x="16664940" y="5842000"/>
            <a:ext cx="13990320" cy="139242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1" name="Google Shape;41;p6"/>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2267428"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2267431" y="5379722"/>
            <a:ext cx="13926024" cy="263651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7" name="Google Shape;47;p7"/>
          <p:cNvSpPr txBox="1"/>
          <p:nvPr>
            <p:ph idx="2" type="body"/>
          </p:nvPr>
        </p:nvSpPr>
        <p:spPr>
          <a:xfrm>
            <a:off x="2267431" y="8016240"/>
            <a:ext cx="13926024" cy="117906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48" name="Google Shape;48;p7"/>
          <p:cNvSpPr txBox="1"/>
          <p:nvPr>
            <p:ph idx="3" type="body"/>
          </p:nvPr>
        </p:nvSpPr>
        <p:spPr>
          <a:xfrm>
            <a:off x="16664942" y="5379722"/>
            <a:ext cx="13994608" cy="263651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7680"/>
              <a:buNone/>
              <a:defRPr b="1" sz="7680"/>
            </a:lvl1pPr>
            <a:lvl2pPr indent="-228600" lvl="1" marL="914400" algn="l">
              <a:lnSpc>
                <a:spcPct val="90000"/>
              </a:lnSpc>
              <a:spcBef>
                <a:spcPts val="1600"/>
              </a:spcBef>
              <a:spcAft>
                <a:spcPts val="0"/>
              </a:spcAft>
              <a:buClr>
                <a:schemeClr val="dk1"/>
              </a:buClr>
              <a:buSzPts val="6400"/>
              <a:buNone/>
              <a:defRPr b="1" sz="6400"/>
            </a:lvl2pPr>
            <a:lvl3pPr indent="-228600" lvl="2" marL="1371600" algn="l">
              <a:lnSpc>
                <a:spcPct val="90000"/>
              </a:lnSpc>
              <a:spcBef>
                <a:spcPts val="1600"/>
              </a:spcBef>
              <a:spcAft>
                <a:spcPts val="0"/>
              </a:spcAft>
              <a:buClr>
                <a:schemeClr val="dk1"/>
              </a:buClr>
              <a:buSzPts val="5760"/>
              <a:buNone/>
              <a:defRPr b="1" sz="5760"/>
            </a:lvl3pPr>
            <a:lvl4pPr indent="-228600" lvl="3" marL="1828800" algn="l">
              <a:lnSpc>
                <a:spcPct val="90000"/>
              </a:lnSpc>
              <a:spcBef>
                <a:spcPts val="1600"/>
              </a:spcBef>
              <a:spcAft>
                <a:spcPts val="0"/>
              </a:spcAft>
              <a:buClr>
                <a:schemeClr val="dk1"/>
              </a:buClr>
              <a:buSzPts val="5120"/>
              <a:buNone/>
              <a:defRPr b="1" sz="5120"/>
            </a:lvl4pPr>
            <a:lvl5pPr indent="-228600" lvl="4" marL="2286000" algn="l">
              <a:lnSpc>
                <a:spcPct val="90000"/>
              </a:lnSpc>
              <a:spcBef>
                <a:spcPts val="1600"/>
              </a:spcBef>
              <a:spcAft>
                <a:spcPts val="0"/>
              </a:spcAft>
              <a:buClr>
                <a:schemeClr val="dk1"/>
              </a:buClr>
              <a:buSzPts val="5120"/>
              <a:buNone/>
              <a:defRPr b="1" sz="5120"/>
            </a:lvl5pPr>
            <a:lvl6pPr indent="-228600" lvl="5" marL="2743200" algn="l">
              <a:lnSpc>
                <a:spcPct val="90000"/>
              </a:lnSpc>
              <a:spcBef>
                <a:spcPts val="1600"/>
              </a:spcBef>
              <a:spcAft>
                <a:spcPts val="0"/>
              </a:spcAft>
              <a:buClr>
                <a:schemeClr val="dk1"/>
              </a:buClr>
              <a:buSzPts val="5120"/>
              <a:buNone/>
              <a:defRPr b="1" sz="5120"/>
            </a:lvl6pPr>
            <a:lvl7pPr indent="-228600" lvl="6" marL="3200400" algn="l">
              <a:lnSpc>
                <a:spcPct val="90000"/>
              </a:lnSpc>
              <a:spcBef>
                <a:spcPts val="1600"/>
              </a:spcBef>
              <a:spcAft>
                <a:spcPts val="0"/>
              </a:spcAft>
              <a:buClr>
                <a:schemeClr val="dk1"/>
              </a:buClr>
              <a:buSzPts val="5120"/>
              <a:buNone/>
              <a:defRPr b="1" sz="5120"/>
            </a:lvl7pPr>
            <a:lvl8pPr indent="-228600" lvl="7" marL="3657600" algn="l">
              <a:lnSpc>
                <a:spcPct val="90000"/>
              </a:lnSpc>
              <a:spcBef>
                <a:spcPts val="1600"/>
              </a:spcBef>
              <a:spcAft>
                <a:spcPts val="0"/>
              </a:spcAft>
              <a:buClr>
                <a:schemeClr val="dk1"/>
              </a:buClr>
              <a:buSzPts val="5120"/>
              <a:buNone/>
              <a:defRPr b="1" sz="5120"/>
            </a:lvl8pPr>
            <a:lvl9pPr indent="-228600" lvl="8" marL="4114800" algn="l">
              <a:lnSpc>
                <a:spcPct val="90000"/>
              </a:lnSpc>
              <a:spcBef>
                <a:spcPts val="1600"/>
              </a:spcBef>
              <a:spcAft>
                <a:spcPts val="0"/>
              </a:spcAft>
              <a:buClr>
                <a:schemeClr val="dk1"/>
              </a:buClr>
              <a:buSzPts val="5120"/>
              <a:buNone/>
              <a:defRPr b="1" sz="5120"/>
            </a:lvl9pPr>
          </a:lstStyle>
          <a:p/>
        </p:txBody>
      </p:sp>
      <p:sp>
        <p:nvSpPr>
          <p:cNvPr id="49" name="Google Shape;49;p7"/>
          <p:cNvSpPr txBox="1"/>
          <p:nvPr>
            <p:ph idx="4" type="body"/>
          </p:nvPr>
        </p:nvSpPr>
        <p:spPr>
          <a:xfrm>
            <a:off x="16664942" y="8016240"/>
            <a:ext cx="13994608" cy="1179068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0"/>
              </a:spcAft>
              <a:buClr>
                <a:schemeClr val="dk1"/>
              </a:buClr>
              <a:buSzPts val="1800"/>
              <a:buChar char="•"/>
              <a:defRPr/>
            </a:lvl9pPr>
          </a:lstStyle>
          <a:p/>
        </p:txBody>
      </p:sp>
      <p:sp>
        <p:nvSpPr>
          <p:cNvPr id="50" name="Google Shape;50;p7"/>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9"/>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 type="body"/>
          </p:nvPr>
        </p:nvSpPr>
        <p:spPr>
          <a:xfrm>
            <a:off x="13994608" y="3159765"/>
            <a:ext cx="16664940" cy="15595600"/>
          </a:xfrm>
          <a:prstGeom prst="rect">
            <a:avLst/>
          </a:prstGeom>
          <a:noFill/>
          <a:ln>
            <a:noFill/>
          </a:ln>
        </p:spPr>
        <p:txBody>
          <a:bodyPr anchorCtr="0" anchor="t" bIns="45700" lIns="91425" spcFirstLastPara="1" rIns="91425" wrap="square" tIns="45700">
            <a:normAutofit/>
          </a:bodyPr>
          <a:lstStyle>
            <a:lvl1pPr indent="-878839" lvl="0" marL="457200" algn="l">
              <a:lnSpc>
                <a:spcPct val="90000"/>
              </a:lnSpc>
              <a:spcBef>
                <a:spcPts val="3200"/>
              </a:spcBef>
              <a:spcAft>
                <a:spcPts val="0"/>
              </a:spcAft>
              <a:buClr>
                <a:schemeClr val="dk1"/>
              </a:buClr>
              <a:buSzPts val="10240"/>
              <a:buChar char="•"/>
              <a:defRPr sz="10240"/>
            </a:lvl1pPr>
            <a:lvl2pPr indent="-797560" lvl="1" marL="914400" algn="l">
              <a:lnSpc>
                <a:spcPct val="90000"/>
              </a:lnSpc>
              <a:spcBef>
                <a:spcPts val="1600"/>
              </a:spcBef>
              <a:spcAft>
                <a:spcPts val="0"/>
              </a:spcAft>
              <a:buClr>
                <a:schemeClr val="dk1"/>
              </a:buClr>
              <a:buSzPts val="8960"/>
              <a:buChar char="•"/>
              <a:defRPr sz="8960"/>
            </a:lvl2pPr>
            <a:lvl3pPr indent="-716280" lvl="2" marL="1371600" algn="l">
              <a:lnSpc>
                <a:spcPct val="90000"/>
              </a:lnSpc>
              <a:spcBef>
                <a:spcPts val="1600"/>
              </a:spcBef>
              <a:spcAft>
                <a:spcPts val="0"/>
              </a:spcAft>
              <a:buClr>
                <a:schemeClr val="dk1"/>
              </a:buClr>
              <a:buSzPts val="7680"/>
              <a:buChar char="•"/>
              <a:defRPr sz="7680"/>
            </a:lvl3pPr>
            <a:lvl4pPr indent="-635000" lvl="3" marL="1828800" algn="l">
              <a:lnSpc>
                <a:spcPct val="90000"/>
              </a:lnSpc>
              <a:spcBef>
                <a:spcPts val="1600"/>
              </a:spcBef>
              <a:spcAft>
                <a:spcPts val="0"/>
              </a:spcAft>
              <a:buClr>
                <a:schemeClr val="dk1"/>
              </a:buClr>
              <a:buSzPts val="6400"/>
              <a:buChar char="•"/>
              <a:defRPr sz="6400"/>
            </a:lvl4pPr>
            <a:lvl5pPr indent="-635000" lvl="4" marL="2286000" algn="l">
              <a:lnSpc>
                <a:spcPct val="90000"/>
              </a:lnSpc>
              <a:spcBef>
                <a:spcPts val="1600"/>
              </a:spcBef>
              <a:spcAft>
                <a:spcPts val="0"/>
              </a:spcAft>
              <a:buClr>
                <a:schemeClr val="dk1"/>
              </a:buClr>
              <a:buSzPts val="6400"/>
              <a:buChar char="•"/>
              <a:defRPr sz="6400"/>
            </a:lvl5pPr>
            <a:lvl6pPr indent="-635000" lvl="5" marL="2743200" algn="l">
              <a:lnSpc>
                <a:spcPct val="90000"/>
              </a:lnSpc>
              <a:spcBef>
                <a:spcPts val="1600"/>
              </a:spcBef>
              <a:spcAft>
                <a:spcPts val="0"/>
              </a:spcAft>
              <a:buClr>
                <a:schemeClr val="dk1"/>
              </a:buClr>
              <a:buSzPts val="6400"/>
              <a:buChar char="•"/>
              <a:defRPr sz="6400"/>
            </a:lvl6pPr>
            <a:lvl7pPr indent="-635000" lvl="6" marL="3200400" algn="l">
              <a:lnSpc>
                <a:spcPct val="90000"/>
              </a:lnSpc>
              <a:spcBef>
                <a:spcPts val="1600"/>
              </a:spcBef>
              <a:spcAft>
                <a:spcPts val="0"/>
              </a:spcAft>
              <a:buClr>
                <a:schemeClr val="dk1"/>
              </a:buClr>
              <a:buSzPts val="6400"/>
              <a:buChar char="•"/>
              <a:defRPr sz="6400"/>
            </a:lvl7pPr>
            <a:lvl8pPr indent="-635000" lvl="7" marL="3657600" algn="l">
              <a:lnSpc>
                <a:spcPct val="90000"/>
              </a:lnSpc>
              <a:spcBef>
                <a:spcPts val="1600"/>
              </a:spcBef>
              <a:spcAft>
                <a:spcPts val="0"/>
              </a:spcAft>
              <a:buClr>
                <a:schemeClr val="dk1"/>
              </a:buClr>
              <a:buSzPts val="6400"/>
              <a:buChar char="•"/>
              <a:defRPr sz="6400"/>
            </a:lvl8pPr>
            <a:lvl9pPr indent="-635000" lvl="8" marL="4114800" algn="l">
              <a:lnSpc>
                <a:spcPct val="90000"/>
              </a:lnSpc>
              <a:spcBef>
                <a:spcPts val="1600"/>
              </a:spcBef>
              <a:spcAft>
                <a:spcPts val="0"/>
              </a:spcAft>
              <a:buClr>
                <a:schemeClr val="dk1"/>
              </a:buClr>
              <a:buSzPts val="6400"/>
              <a:buChar char="•"/>
              <a:defRPr sz="6400"/>
            </a:lvl9pPr>
          </a:lstStyle>
          <a:p/>
        </p:txBody>
      </p:sp>
      <p:sp>
        <p:nvSpPr>
          <p:cNvPr id="65" name="Google Shape;65;p10"/>
          <p:cNvSpPr txBox="1"/>
          <p:nvPr>
            <p:ph idx="2" type="body"/>
          </p:nvPr>
        </p:nvSpPr>
        <p:spPr>
          <a:xfrm>
            <a:off x="2267428" y="6583680"/>
            <a:ext cx="10617041" cy="121970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66" name="Google Shape;66;p10"/>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1"/>
          <p:cNvSpPr txBox="1"/>
          <p:nvPr>
            <p:ph type="title"/>
          </p:nvPr>
        </p:nvSpPr>
        <p:spPr>
          <a:xfrm>
            <a:off x="2267428" y="1463040"/>
            <a:ext cx="10617041" cy="51206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240"/>
              <a:buFont typeface="Calibri"/>
              <a:buNone/>
              <a:defRPr sz="1024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p:nvPr>
            <p:ph idx="2" type="pic"/>
          </p:nvPr>
        </p:nvSpPr>
        <p:spPr>
          <a:xfrm>
            <a:off x="13994608" y="3159765"/>
            <a:ext cx="16664940" cy="15595600"/>
          </a:xfrm>
          <a:prstGeom prst="rect">
            <a:avLst/>
          </a:prstGeom>
          <a:noFill/>
          <a:ln>
            <a:noFill/>
          </a:ln>
        </p:spPr>
      </p:sp>
      <p:sp>
        <p:nvSpPr>
          <p:cNvPr id="72" name="Google Shape;72;p11"/>
          <p:cNvSpPr txBox="1"/>
          <p:nvPr>
            <p:ph idx="1" type="body"/>
          </p:nvPr>
        </p:nvSpPr>
        <p:spPr>
          <a:xfrm>
            <a:off x="2267428" y="6583680"/>
            <a:ext cx="10617041" cy="1219708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00"/>
              </a:spcBef>
              <a:spcAft>
                <a:spcPts val="0"/>
              </a:spcAft>
              <a:buClr>
                <a:schemeClr val="dk1"/>
              </a:buClr>
              <a:buSzPts val="5120"/>
              <a:buNone/>
              <a:defRPr sz="5120"/>
            </a:lvl1pPr>
            <a:lvl2pPr indent="-228600" lvl="1" marL="914400" algn="l">
              <a:lnSpc>
                <a:spcPct val="90000"/>
              </a:lnSpc>
              <a:spcBef>
                <a:spcPts val="1600"/>
              </a:spcBef>
              <a:spcAft>
                <a:spcPts val="0"/>
              </a:spcAft>
              <a:buClr>
                <a:schemeClr val="dk1"/>
              </a:buClr>
              <a:buSzPts val="4480"/>
              <a:buNone/>
              <a:defRPr sz="4480"/>
            </a:lvl2pPr>
            <a:lvl3pPr indent="-228600" lvl="2" marL="1371600" algn="l">
              <a:lnSpc>
                <a:spcPct val="90000"/>
              </a:lnSpc>
              <a:spcBef>
                <a:spcPts val="1600"/>
              </a:spcBef>
              <a:spcAft>
                <a:spcPts val="0"/>
              </a:spcAft>
              <a:buClr>
                <a:schemeClr val="dk1"/>
              </a:buClr>
              <a:buSzPts val="3840"/>
              <a:buNone/>
              <a:defRPr sz="3840"/>
            </a:lvl3pPr>
            <a:lvl4pPr indent="-228600" lvl="3" marL="1828800" algn="l">
              <a:lnSpc>
                <a:spcPct val="90000"/>
              </a:lnSpc>
              <a:spcBef>
                <a:spcPts val="1600"/>
              </a:spcBef>
              <a:spcAft>
                <a:spcPts val="0"/>
              </a:spcAft>
              <a:buClr>
                <a:schemeClr val="dk1"/>
              </a:buClr>
              <a:buSzPts val="3200"/>
              <a:buNone/>
              <a:defRPr sz="3200"/>
            </a:lvl4pPr>
            <a:lvl5pPr indent="-228600" lvl="4" marL="2286000" algn="l">
              <a:lnSpc>
                <a:spcPct val="90000"/>
              </a:lnSpc>
              <a:spcBef>
                <a:spcPts val="1600"/>
              </a:spcBef>
              <a:spcAft>
                <a:spcPts val="0"/>
              </a:spcAft>
              <a:buClr>
                <a:schemeClr val="dk1"/>
              </a:buClr>
              <a:buSzPts val="3200"/>
              <a:buNone/>
              <a:defRPr sz="3200"/>
            </a:lvl5pPr>
            <a:lvl6pPr indent="-228600" lvl="5" marL="2743200" algn="l">
              <a:lnSpc>
                <a:spcPct val="90000"/>
              </a:lnSpc>
              <a:spcBef>
                <a:spcPts val="1600"/>
              </a:spcBef>
              <a:spcAft>
                <a:spcPts val="0"/>
              </a:spcAft>
              <a:buClr>
                <a:schemeClr val="dk1"/>
              </a:buClr>
              <a:buSzPts val="3200"/>
              <a:buNone/>
              <a:defRPr sz="3200"/>
            </a:lvl6pPr>
            <a:lvl7pPr indent="-228600" lvl="6" marL="3200400" algn="l">
              <a:lnSpc>
                <a:spcPct val="90000"/>
              </a:lnSpc>
              <a:spcBef>
                <a:spcPts val="1600"/>
              </a:spcBef>
              <a:spcAft>
                <a:spcPts val="0"/>
              </a:spcAft>
              <a:buClr>
                <a:schemeClr val="dk1"/>
              </a:buClr>
              <a:buSzPts val="3200"/>
              <a:buNone/>
              <a:defRPr sz="3200"/>
            </a:lvl7pPr>
            <a:lvl8pPr indent="-228600" lvl="7" marL="3657600" algn="l">
              <a:lnSpc>
                <a:spcPct val="90000"/>
              </a:lnSpc>
              <a:spcBef>
                <a:spcPts val="1600"/>
              </a:spcBef>
              <a:spcAft>
                <a:spcPts val="0"/>
              </a:spcAft>
              <a:buClr>
                <a:schemeClr val="dk1"/>
              </a:buClr>
              <a:buSzPts val="3200"/>
              <a:buNone/>
              <a:defRPr sz="3200"/>
            </a:lvl8pPr>
            <a:lvl9pPr indent="-228600" lvl="8" marL="4114800" algn="l">
              <a:lnSpc>
                <a:spcPct val="90000"/>
              </a:lnSpc>
              <a:spcBef>
                <a:spcPts val="1600"/>
              </a:spcBef>
              <a:spcAft>
                <a:spcPts val="0"/>
              </a:spcAft>
              <a:buClr>
                <a:schemeClr val="dk1"/>
              </a:buClr>
              <a:buSzPts val="3200"/>
              <a:buNone/>
              <a:defRPr sz="3200"/>
            </a:lvl9pPr>
          </a:lstStyle>
          <a:p/>
        </p:txBody>
      </p:sp>
      <p:sp>
        <p:nvSpPr>
          <p:cNvPr id="73" name="Google Shape;73;p11"/>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idx="1" type="body"/>
          </p:nvPr>
        </p:nvSpPr>
        <p:spPr>
          <a:xfrm>
            <a:off x="2263140" y="5842000"/>
            <a:ext cx="28392120" cy="13924282"/>
          </a:xfrm>
          <a:prstGeom prst="rect">
            <a:avLst/>
          </a:prstGeom>
          <a:noFill/>
          <a:ln>
            <a:noFill/>
          </a:ln>
        </p:spPr>
        <p:txBody>
          <a:bodyPr anchorCtr="0" anchor="t" bIns="45700" lIns="91425" spcFirstLastPara="1" rIns="91425" wrap="square" tIns="45700">
            <a:normAutofit/>
          </a:bodyPr>
          <a:lstStyle>
            <a:lvl1pPr indent="-797560" lvl="0" marL="457200" marR="0" rtl="0" algn="l">
              <a:lnSpc>
                <a:spcPct val="90000"/>
              </a:lnSpc>
              <a:spcBef>
                <a:spcPts val="3200"/>
              </a:spcBef>
              <a:spcAft>
                <a:spcPts val="0"/>
              </a:spcAft>
              <a:buClr>
                <a:schemeClr val="dk1"/>
              </a:buClr>
              <a:buSzPts val="8960"/>
              <a:buFont typeface="Arial"/>
              <a:buChar char="•"/>
              <a:defRPr b="0" i="0" sz="8960" u="none" cap="none" strike="noStrike">
                <a:solidFill>
                  <a:schemeClr val="dk1"/>
                </a:solidFill>
                <a:latin typeface="Calibri"/>
                <a:ea typeface="Calibri"/>
                <a:cs typeface="Calibri"/>
                <a:sym typeface="Calibri"/>
              </a:defRPr>
            </a:lvl1pPr>
            <a:lvl2pPr indent="-716280" lvl="1" marL="914400" marR="0" rtl="0" algn="l">
              <a:lnSpc>
                <a:spcPct val="90000"/>
              </a:lnSpc>
              <a:spcBef>
                <a:spcPts val="1600"/>
              </a:spcBef>
              <a:spcAft>
                <a:spcPts val="0"/>
              </a:spcAft>
              <a:buClr>
                <a:schemeClr val="dk1"/>
              </a:buClr>
              <a:buSzPts val="7680"/>
              <a:buFont typeface="Arial"/>
              <a:buChar char="•"/>
              <a:defRPr b="0" i="0" sz="7680" u="none" cap="none" strike="noStrike">
                <a:solidFill>
                  <a:schemeClr val="dk1"/>
                </a:solidFill>
                <a:latin typeface="Calibri"/>
                <a:ea typeface="Calibri"/>
                <a:cs typeface="Calibri"/>
                <a:sym typeface="Calibri"/>
              </a:defRPr>
            </a:lvl2pPr>
            <a:lvl3pPr indent="-635000" lvl="2" marL="1371600" marR="0" rtl="0" algn="l">
              <a:lnSpc>
                <a:spcPct val="90000"/>
              </a:lnSpc>
              <a:spcBef>
                <a:spcPts val="1600"/>
              </a:spcBef>
              <a:spcAft>
                <a:spcPts val="0"/>
              </a:spcAft>
              <a:buClr>
                <a:schemeClr val="dk1"/>
              </a:buClr>
              <a:buSzPts val="6400"/>
              <a:buFont typeface="Arial"/>
              <a:buChar char="•"/>
              <a:defRPr b="0" i="0" sz="6400" u="none" cap="none" strike="noStrike">
                <a:solidFill>
                  <a:schemeClr val="dk1"/>
                </a:solidFill>
                <a:latin typeface="Calibri"/>
                <a:ea typeface="Calibri"/>
                <a:cs typeface="Calibri"/>
                <a:sym typeface="Calibri"/>
              </a:defRPr>
            </a:lvl3pPr>
            <a:lvl4pPr indent="-594360" lvl="3" marL="1828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4pPr>
            <a:lvl5pPr indent="-594360" lvl="4" marL="22860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5pPr>
            <a:lvl6pPr indent="-594360" lvl="5" marL="27432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6pPr>
            <a:lvl7pPr indent="-594360" lvl="6" marL="32004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7pPr>
            <a:lvl8pPr indent="-594360" lvl="7" marL="36576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8pPr>
            <a:lvl9pPr indent="-594359" lvl="8" marL="4114800" marR="0" rtl="0" algn="l">
              <a:lnSpc>
                <a:spcPct val="90000"/>
              </a:lnSpc>
              <a:spcBef>
                <a:spcPts val="16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9pPr>
          </a:lstStyle>
          <a:p/>
        </p:txBody>
      </p:sp>
      <p:sp>
        <p:nvSpPr>
          <p:cNvPr id="11" name="Google Shape;11;p2"/>
          <p:cNvSpPr txBox="1"/>
          <p:nvPr>
            <p:ph idx="10" type="dt"/>
          </p:nvPr>
        </p:nvSpPr>
        <p:spPr>
          <a:xfrm>
            <a:off x="2263140" y="20340325"/>
            <a:ext cx="7406640" cy="11684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8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2"/>
          <p:cNvSpPr txBox="1"/>
          <p:nvPr>
            <p:ph idx="11" type="ftr"/>
          </p:nvPr>
        </p:nvSpPr>
        <p:spPr>
          <a:xfrm>
            <a:off x="10904220" y="20340325"/>
            <a:ext cx="11109960" cy="1168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84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2" type="sldNum"/>
          </p:nvPr>
        </p:nvSpPr>
        <p:spPr>
          <a:xfrm>
            <a:off x="23248620" y="20340325"/>
            <a:ext cx="7406640" cy="11684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840"/>
              <a:buFont typeface="Arial"/>
              <a:buNone/>
              <a:defRPr b="0" i="0" sz="38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2"/>
          <p:cNvSpPr/>
          <p:nvPr/>
        </p:nvSpPr>
        <p:spPr>
          <a:xfrm>
            <a:off x="-18103" y="-55656"/>
            <a:ext cx="32918400" cy="36576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5" name="Google Shape;15;p2"/>
          <p:cNvCxnSpPr/>
          <p:nvPr/>
        </p:nvCxnSpPr>
        <p:spPr>
          <a:xfrm rot="10800000">
            <a:off x="0" y="3714140"/>
            <a:ext cx="16476786" cy="0"/>
          </a:xfrm>
          <a:prstGeom prst="straightConnector1">
            <a:avLst/>
          </a:prstGeom>
          <a:noFill/>
          <a:ln cap="flat" cmpd="sng" w="219075">
            <a:solidFill>
              <a:srgbClr val="EE7624"/>
            </a:solidFill>
            <a:prstDash val="solid"/>
            <a:miter lim="800000"/>
            <a:headEnd len="sm" w="sm" type="none"/>
            <a:tailEnd len="sm" w="sm" type="none"/>
          </a:ln>
        </p:spPr>
      </p:cxnSp>
      <p:cxnSp>
        <p:nvCxnSpPr>
          <p:cNvPr id="16" name="Google Shape;16;p2"/>
          <p:cNvCxnSpPr/>
          <p:nvPr/>
        </p:nvCxnSpPr>
        <p:spPr>
          <a:xfrm rot="10800000">
            <a:off x="16441614" y="3714140"/>
            <a:ext cx="16476786" cy="0"/>
          </a:xfrm>
          <a:prstGeom prst="straightConnector1">
            <a:avLst/>
          </a:prstGeom>
          <a:noFill/>
          <a:ln cap="flat" cmpd="sng" w="219075">
            <a:solidFill>
              <a:srgbClr val="782F40"/>
            </a:solidFill>
            <a:prstDash val="solid"/>
            <a:miter lim="800000"/>
            <a:headEnd len="sm" w="sm" type="none"/>
            <a:tailEnd len="sm" w="sm" type="none"/>
          </a:ln>
        </p:spPr>
      </p:cxnSp>
      <p:pic>
        <p:nvPicPr>
          <p:cNvPr descr="A group of logos on a black background&#10;&#10;Description automatically generated" id="17" name="Google Shape;17;p2"/>
          <p:cNvPicPr preferRelativeResize="0"/>
          <p:nvPr/>
        </p:nvPicPr>
        <p:blipFill rotWithShape="1">
          <a:blip r:embed="rId1">
            <a:alphaModFix/>
          </a:blip>
          <a:srcRect b="0" l="0" r="0" t="0"/>
          <a:stretch/>
        </p:blipFill>
        <p:spPr>
          <a:xfrm>
            <a:off x="768299" y="428923"/>
            <a:ext cx="2443337" cy="2743200"/>
          </a:xfrm>
          <a:prstGeom prst="rect">
            <a:avLst/>
          </a:prstGeom>
          <a:noFill/>
          <a:ln>
            <a:noFill/>
          </a:ln>
        </p:spPr>
      </p:pic>
      <p:sp>
        <p:nvSpPr>
          <p:cNvPr id="18" name="Google Shape;18;p2"/>
          <p:cNvSpPr txBox="1"/>
          <p:nvPr>
            <p:ph type="title"/>
          </p:nvPr>
        </p:nvSpPr>
        <p:spPr>
          <a:xfrm>
            <a:off x="2263140" y="1168405"/>
            <a:ext cx="28392120" cy="42418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080"/>
              <a:buFont typeface="Calibri"/>
              <a:buNone/>
              <a:defRPr b="0" i="0" sz="1408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6912">
          <p15:clr>
            <a:srgbClr val="F26B43"/>
          </p15:clr>
        </p15:guide>
        <p15:guide id="2" pos="1036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jp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p:nvPr/>
        </p:nvSpPr>
        <p:spPr>
          <a:xfrm>
            <a:off x="16648325" y="4121850"/>
            <a:ext cx="7224300" cy="15024000"/>
          </a:xfrm>
          <a:prstGeom prst="rect">
            <a:avLst/>
          </a:prstGeom>
          <a:noFill/>
          <a:ln cap="flat" cmpd="sng" w="12700">
            <a:solidFill>
              <a:srgbClr val="191919"/>
            </a:solidFill>
            <a:prstDash val="solid"/>
            <a:miter lim="800000"/>
            <a:headEnd len="sm" w="sm" type="none"/>
            <a:tailEnd len="sm" w="sm" type="none"/>
          </a:ln>
        </p:spPr>
        <p:txBody>
          <a:bodyPr anchorCtr="0" anchor="t" bIns="45700" lIns="274300" spcFirstLastPara="1" rIns="274300" wrap="square" tIns="274300">
            <a:noAutofit/>
          </a:bodyPr>
          <a:lstStyle/>
          <a:p>
            <a:pPr indent="0" lvl="0" marL="0" rtl="0" algn="l">
              <a:spcBef>
                <a:spcPts val="0"/>
              </a:spcBef>
              <a:spcAft>
                <a:spcPts val="0"/>
              </a:spcAft>
              <a:buClr>
                <a:schemeClr val="dk1"/>
              </a:buClr>
              <a:buSzPts val="3000"/>
              <a:buFont typeface="Arial"/>
              <a:buNone/>
            </a:pPr>
            <a:r>
              <a:rPr b="1" lang="en-US" sz="3400">
                <a:solidFill>
                  <a:schemeClr val="dk1"/>
                </a:solidFill>
                <a:latin typeface="Times New Roman"/>
                <a:ea typeface="Times New Roman"/>
                <a:cs typeface="Times New Roman"/>
                <a:sym typeface="Times New Roman"/>
              </a:rPr>
              <a:t>Results</a:t>
            </a:r>
            <a:endParaRPr b="1" sz="34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3000"/>
              <a:buFont typeface="Arial"/>
              <a:buNone/>
            </a:pPr>
            <a:r>
              <a:rPr lang="en-US" sz="2800">
                <a:solidFill>
                  <a:schemeClr val="dk1"/>
                </a:solidFill>
                <a:latin typeface="Times New Roman"/>
                <a:ea typeface="Times New Roman"/>
                <a:cs typeface="Times New Roman"/>
                <a:sym typeface="Times New Roman"/>
              </a:rPr>
              <a:t>Comparing linear and angular beamforming techniques during a 3D printer's purging process revealed distinct performance differences. Linear beamforming captured a broader range of sounds, including significant fan noise, with frequencies primarily between 311 Hz and 1384 Hz, occasionally exceeding this range. In contrast, angular beamforming, utilizing sensors on the left, right, and top panels, (as seen  in Fig 1.2.) focused on a narrower frequency range of 311 Hz to 938 Hz, with occasional peaks up to 1184 Hz. Notably, angular beamforming demonstrated superior effectiveness in filtering out background noise, particularly fan sounds, making it more adept at isolating relevant acoustic data during the 3D printing process.</a:t>
            </a:r>
            <a:endParaRPr b="1" sz="3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000"/>
              <a:buFont typeface="Arial"/>
              <a:buNone/>
            </a:pPr>
            <a:r>
              <a:rPr b="1" lang="en-US" sz="3400">
                <a:solidFill>
                  <a:schemeClr val="dk1"/>
                </a:solidFill>
                <a:latin typeface="Times New Roman"/>
                <a:ea typeface="Times New Roman"/>
                <a:cs typeface="Times New Roman"/>
                <a:sym typeface="Times New Roman"/>
              </a:rPr>
              <a:t>Conclusion</a:t>
            </a:r>
            <a:endParaRPr b="1" sz="28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This study demonstrates the potential of acoustic sensor arrays to enhance 3D printing quality control. Comparing linear and angular beamforming techniques revealed that angular beamforming is superior in isolating relevant signals from background noise, operating in a narrower frequency range Angular arrays were particularly effective at filtering out fan noise, suggesting improved capability for real-time monitoring and error detection in 3D printing processes. While linear arrays captured a broader frequency range, they were more susceptible to background interference.</a:t>
            </a:r>
            <a:endParaRPr b="1" sz="2800">
              <a:solidFill>
                <a:schemeClr val="dk1"/>
              </a:solidFill>
              <a:latin typeface="Times New Roman"/>
              <a:ea typeface="Times New Roman"/>
              <a:cs typeface="Times New Roman"/>
              <a:sym typeface="Times New Roman"/>
            </a:endParaRPr>
          </a:p>
        </p:txBody>
      </p:sp>
      <p:sp>
        <p:nvSpPr>
          <p:cNvPr id="94" name="Google Shape;94;p1"/>
          <p:cNvSpPr txBox="1"/>
          <p:nvPr/>
        </p:nvSpPr>
        <p:spPr>
          <a:xfrm>
            <a:off x="3503375" y="554500"/>
            <a:ext cx="261288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lang="en-US" sz="7200">
                <a:solidFill>
                  <a:schemeClr val="dk1"/>
                </a:solidFill>
                <a:latin typeface="Calibri"/>
                <a:ea typeface="Calibri"/>
                <a:cs typeface="Calibri"/>
                <a:sym typeface="Calibri"/>
              </a:rPr>
              <a:t>Acoustics Sensor Arrays In 3D Printing</a:t>
            </a:r>
            <a:endParaRPr b="0" i="0" sz="7200" u="none" cap="none" strike="noStrike">
              <a:solidFill>
                <a:schemeClr val="dk1"/>
              </a:solidFill>
              <a:latin typeface="Calibri"/>
              <a:ea typeface="Calibri"/>
              <a:cs typeface="Calibri"/>
              <a:sym typeface="Calibri"/>
            </a:endParaRPr>
          </a:p>
        </p:txBody>
      </p:sp>
      <p:sp>
        <p:nvSpPr>
          <p:cNvPr id="95" name="Google Shape;95;p1"/>
          <p:cNvSpPr txBox="1"/>
          <p:nvPr/>
        </p:nvSpPr>
        <p:spPr>
          <a:xfrm>
            <a:off x="762450" y="2124977"/>
            <a:ext cx="31393500" cy="1477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Times New Roman"/>
                <a:ea typeface="Times New Roman"/>
                <a:cs typeface="Times New Roman"/>
                <a:sym typeface="Times New Roman"/>
              </a:rPr>
              <a:t>Mentor: </a:t>
            </a:r>
            <a:r>
              <a:rPr b="1" lang="en-US" sz="3000">
                <a:solidFill>
                  <a:schemeClr val="dk1"/>
                </a:solidFill>
                <a:latin typeface="Times New Roman"/>
                <a:ea typeface="Times New Roman"/>
                <a:cs typeface="Times New Roman"/>
                <a:sym typeface="Times New Roman"/>
              </a:rPr>
              <a:t>Muhammad Fasih Waheed </a:t>
            </a:r>
            <a:r>
              <a:rPr b="1" i="0" lang="en-US" sz="3000" u="none" cap="none" strike="noStrike">
                <a:solidFill>
                  <a:schemeClr val="dk1"/>
                </a:solidFill>
                <a:latin typeface="Times New Roman"/>
                <a:ea typeface="Times New Roman"/>
                <a:cs typeface="Times New Roman"/>
                <a:sym typeface="Times New Roman"/>
              </a:rPr>
              <a:t>Mentee: Mekhi Connor</a:t>
            </a:r>
            <a:r>
              <a:rPr b="1" lang="en-US" sz="3000">
                <a:solidFill>
                  <a:schemeClr val="dk1"/>
                </a:solidFill>
                <a:latin typeface="Times New Roman"/>
                <a:ea typeface="Times New Roman"/>
                <a:cs typeface="Times New Roman"/>
                <a:sym typeface="Times New Roman"/>
              </a:rPr>
              <a:t>, Malik </a:t>
            </a:r>
            <a:r>
              <a:rPr b="1" lang="en-US" sz="3000">
                <a:solidFill>
                  <a:schemeClr val="dk1"/>
                </a:solidFill>
                <a:latin typeface="Times New Roman"/>
                <a:ea typeface="Times New Roman"/>
                <a:cs typeface="Times New Roman"/>
                <a:sym typeface="Times New Roman"/>
              </a:rPr>
              <a:t>Lewis Supervisor: Shonda Bernadin Ph.D.</a:t>
            </a:r>
            <a:endParaRPr b="1" sz="30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FAMU|FSU College of Engineering, ECE Research Program, Tallahassee, FL 32310, USA</a:t>
            </a:r>
            <a:endParaRPr b="1" sz="3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chemeClr val="dk1"/>
              </a:solidFill>
              <a:latin typeface="Times New Roman"/>
              <a:ea typeface="Times New Roman"/>
              <a:cs typeface="Times New Roman"/>
              <a:sym typeface="Times New Roman"/>
            </a:endParaRPr>
          </a:p>
        </p:txBody>
      </p:sp>
      <p:sp>
        <p:nvSpPr>
          <p:cNvPr id="96" name="Google Shape;96;p1"/>
          <p:cNvSpPr txBox="1"/>
          <p:nvPr/>
        </p:nvSpPr>
        <p:spPr>
          <a:xfrm>
            <a:off x="29415035" y="616058"/>
            <a:ext cx="26205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24805650" y="4233150"/>
            <a:ext cx="7350300" cy="14912700"/>
          </a:xfrm>
          <a:prstGeom prst="rect">
            <a:avLst/>
          </a:prstGeom>
          <a:solidFill>
            <a:srgbClr val="F2F2F2"/>
          </a:solidFill>
          <a:ln cap="flat" cmpd="sng" w="12700">
            <a:solidFill>
              <a:srgbClr val="929292"/>
            </a:solidFill>
            <a:prstDash val="solid"/>
            <a:miter lim="800000"/>
            <a:headEnd len="sm" w="sm" type="none"/>
            <a:tailEnd len="sm" w="sm" type="none"/>
          </a:ln>
        </p:spPr>
        <p:txBody>
          <a:bodyPr anchorCtr="0" anchor="t" bIns="45700" lIns="274300" spcFirstLastPara="1" rIns="274300" wrap="square" tIns="274300">
            <a:noAutofit/>
          </a:bodyPr>
          <a:lstStyle/>
          <a:p>
            <a:pPr indent="0" lvl="0" marL="0" rtl="0" algn="just">
              <a:lnSpc>
                <a:spcPct val="115000"/>
              </a:lnSpc>
              <a:spcBef>
                <a:spcPts val="1200"/>
              </a:spcBef>
              <a:spcAft>
                <a:spcPts val="0"/>
              </a:spcAft>
              <a:buClr>
                <a:schemeClr val="dk1"/>
              </a:buClr>
              <a:buSzPts val="1100"/>
              <a:buFont typeface="Arial"/>
              <a:buNone/>
            </a:pPr>
            <a:r>
              <a:rPr lang="en-US" sz="2800">
                <a:solidFill>
                  <a:schemeClr val="dk1"/>
                </a:solidFill>
                <a:latin typeface="Times New Roman"/>
                <a:ea typeface="Times New Roman"/>
                <a:cs typeface="Times New Roman"/>
                <a:sym typeface="Times New Roman"/>
              </a:rPr>
              <a:t>These findings indicate that integrating acoustic sensor arrays, especially those using angular beamforming, could significantly improve print quality, reduce waste, and enhance process reliability in 3D printing. Further research is needed to quantify these improvements and explore the potential of combining both array types.</a:t>
            </a:r>
            <a:endParaRPr sz="2800">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3000"/>
              <a:buFont typeface="Arial"/>
              <a:buNone/>
            </a:pPr>
            <a:r>
              <a:t/>
            </a:r>
            <a:endParaRPr b="1" sz="3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1" sz="3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1" sz="3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1" sz="3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1" sz="3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1" sz="3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1" sz="3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1" sz="3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1" sz="3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1" lang="en-US" sz="3400">
                <a:solidFill>
                  <a:schemeClr val="dk1"/>
                </a:solidFill>
                <a:latin typeface="Times New Roman"/>
                <a:ea typeface="Times New Roman"/>
                <a:cs typeface="Times New Roman"/>
                <a:sym typeface="Times New Roman"/>
              </a:rPr>
              <a:t>Reference</a:t>
            </a:r>
            <a:endParaRPr b="1" sz="3400">
              <a:solidFill>
                <a:schemeClr val="dk1"/>
              </a:solidFill>
              <a:latin typeface="Times New Roman"/>
              <a:ea typeface="Times New Roman"/>
              <a:cs typeface="Times New Roman"/>
              <a:sym typeface="Times New Roman"/>
            </a:endParaRPr>
          </a:p>
          <a:p>
            <a:pPr indent="-406400" lvl="0" marL="457200" rtl="0" algn="just">
              <a:lnSpc>
                <a:spcPct val="115000"/>
              </a:lnSpc>
              <a:spcBef>
                <a:spcPts val="1200"/>
              </a:spcBef>
              <a:spcAft>
                <a:spcPts val="0"/>
              </a:spcAft>
              <a:buClr>
                <a:schemeClr val="dk1"/>
              </a:buClr>
              <a:buSzPts val="2800"/>
              <a:buFont typeface="Times New Roman"/>
              <a:buAutoNum type="arabicPeriod"/>
            </a:pPr>
            <a:r>
              <a:rPr lang="en-US" sz="2500">
                <a:solidFill>
                  <a:schemeClr val="dk1"/>
                </a:solidFill>
              </a:rPr>
              <a:t>“Linear Array Beamforming.” </a:t>
            </a:r>
            <a:r>
              <a:rPr i="1" lang="en-US" sz="2500">
                <a:solidFill>
                  <a:schemeClr val="dk1"/>
                </a:solidFill>
              </a:rPr>
              <a:t>VOCAL Technologies</a:t>
            </a:r>
            <a:r>
              <a:rPr lang="en-US" sz="2500">
                <a:solidFill>
                  <a:schemeClr val="dk1"/>
                </a:solidFill>
              </a:rPr>
              <a:t>, vocal.com/beamforming-2/linear-array-beamforming/. Accessed 22 July 2024. </a:t>
            </a:r>
            <a:endParaRPr b="1" sz="34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3400">
                <a:solidFill>
                  <a:schemeClr val="dk1"/>
                </a:solidFill>
                <a:latin typeface="Times New Roman"/>
                <a:ea typeface="Times New Roman"/>
                <a:cs typeface="Times New Roman"/>
                <a:sym typeface="Times New Roman"/>
              </a:rPr>
              <a:t>ACKNOWLEDGEMENTS</a:t>
            </a:r>
            <a:endParaRPr b="1" sz="34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US" sz="2500">
                <a:solidFill>
                  <a:schemeClr val="dk1"/>
                </a:solidFill>
              </a:rPr>
              <a:t>The team would like to acknowledge the collaborative efforts of Asterix, KCNSC,  FAMU-FSU College of Engineering, </a:t>
            </a:r>
            <a:r>
              <a:rPr b="1" lang="en-US" sz="2500">
                <a:solidFill>
                  <a:schemeClr val="dk1"/>
                </a:solidFill>
              </a:rPr>
              <a:t>Dr. Bernadin, Fasih Waheed and Nancy Joseph </a:t>
            </a:r>
            <a:r>
              <a:rPr lang="en-US" sz="2500">
                <a:solidFill>
                  <a:schemeClr val="dk1"/>
                </a:solidFill>
              </a:rPr>
              <a:t>for providing this opportunity.</a:t>
            </a:r>
            <a:endParaRPr sz="2500">
              <a:solidFill>
                <a:schemeClr val="dk1"/>
              </a:solidFill>
            </a:endParaRPr>
          </a:p>
          <a:p>
            <a:pPr indent="0" lvl="0" marL="0" rtl="0" algn="l">
              <a:lnSpc>
                <a:spcPct val="115000"/>
              </a:lnSpc>
              <a:spcBef>
                <a:spcPts val="1200"/>
              </a:spcBef>
              <a:spcAft>
                <a:spcPts val="0"/>
              </a:spcAft>
              <a:buNone/>
            </a:pPr>
            <a:r>
              <a:t/>
            </a:r>
            <a:endParaRPr sz="2500">
              <a:solidFill>
                <a:schemeClr val="dk1"/>
              </a:solidFill>
            </a:endParaRPr>
          </a:p>
          <a:p>
            <a:pPr indent="0" lvl="0" marL="457200" marR="0" rtl="0" algn="l">
              <a:lnSpc>
                <a:spcPct val="100000"/>
              </a:lnSpc>
              <a:spcBef>
                <a:spcPts val="1200"/>
              </a:spcBef>
              <a:spcAft>
                <a:spcPts val="0"/>
              </a:spcAft>
              <a:buClr>
                <a:srgbClr val="000000"/>
              </a:buClr>
              <a:buSzPts val="3000"/>
              <a:buFont typeface="Arial"/>
              <a:buNone/>
            </a:pPr>
            <a:r>
              <a:t/>
            </a:r>
            <a:endParaRPr sz="3000">
              <a:solidFill>
                <a:schemeClr val="dk1"/>
              </a:solidFill>
              <a:latin typeface="Times New Roman"/>
              <a:ea typeface="Times New Roman"/>
              <a:cs typeface="Times New Roman"/>
              <a:sym typeface="Times New Roman"/>
            </a:endParaRPr>
          </a:p>
        </p:txBody>
      </p:sp>
      <p:sp>
        <p:nvSpPr>
          <p:cNvPr id="98" name="Google Shape;98;p1"/>
          <p:cNvSpPr/>
          <p:nvPr/>
        </p:nvSpPr>
        <p:spPr>
          <a:xfrm>
            <a:off x="601625" y="3876100"/>
            <a:ext cx="7350300" cy="15269700"/>
          </a:xfrm>
          <a:prstGeom prst="rect">
            <a:avLst/>
          </a:prstGeom>
          <a:solidFill>
            <a:schemeClr val="lt1"/>
          </a:solidFill>
          <a:ln cap="flat" cmpd="sng" w="12700">
            <a:solidFill>
              <a:srgbClr val="EE7624"/>
            </a:solidFill>
            <a:prstDash val="solid"/>
            <a:miter lim="800000"/>
            <a:headEnd len="sm" w="sm" type="none"/>
            <a:tailEnd len="sm" w="sm" type="none"/>
          </a:ln>
        </p:spPr>
        <p:txBody>
          <a:bodyPr anchorCtr="0" anchor="t" bIns="45700" lIns="274300" spcFirstLastPara="1" rIns="274300" wrap="square" tIns="274300">
            <a:noAutofit/>
          </a:bodyPr>
          <a:lstStyle/>
          <a:p>
            <a:pPr indent="0" lvl="0" marL="0" marR="0" rtl="0" algn="l">
              <a:lnSpc>
                <a:spcPct val="100000"/>
              </a:lnSpc>
              <a:spcBef>
                <a:spcPts val="0"/>
              </a:spcBef>
              <a:spcAft>
                <a:spcPts val="0"/>
              </a:spcAft>
              <a:buClr>
                <a:srgbClr val="000000"/>
              </a:buClr>
              <a:buSzPts val="3000"/>
              <a:buFont typeface="Arial"/>
              <a:buNone/>
            </a:pPr>
            <a:r>
              <a:rPr b="1" lang="en-US" sz="3400">
                <a:latin typeface="Times New Roman"/>
                <a:ea typeface="Times New Roman"/>
                <a:cs typeface="Times New Roman"/>
                <a:sym typeface="Times New Roman"/>
              </a:rPr>
              <a:t>Abstract</a:t>
            </a:r>
            <a:endParaRPr b="1" sz="34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000"/>
              <a:buFont typeface="Arial"/>
              <a:buNone/>
            </a:pPr>
            <a:r>
              <a:rPr lang="en-US" sz="2800">
                <a:latin typeface="Times New Roman"/>
                <a:ea typeface="Times New Roman"/>
                <a:cs typeface="Times New Roman"/>
                <a:sym typeface="Times New Roman"/>
              </a:rPr>
              <a:t>This research investigates the integration of acoustic sensor arrays for fault detection and quality control in 3D printing. Leveraging the established use of acoustic sensors for problem detection across various fields, this study explores their potential for real-time monitoring and adjustment in 3D printing processes. The aim is to improve the reliability and output quality of 3D printed objects while enabling early error detection to ensure optimal printer op</a:t>
            </a:r>
            <a:r>
              <a:rPr lang="en-US" sz="2900">
                <a:latin typeface="Times New Roman"/>
                <a:ea typeface="Times New Roman"/>
                <a:cs typeface="Times New Roman"/>
                <a:sym typeface="Times New Roman"/>
              </a:rPr>
              <a:t>e</a:t>
            </a:r>
            <a:r>
              <a:rPr lang="en-US" sz="2800">
                <a:latin typeface="Times New Roman"/>
                <a:ea typeface="Times New Roman"/>
                <a:cs typeface="Times New Roman"/>
                <a:sym typeface="Times New Roman"/>
              </a:rPr>
              <a:t>ration throughout the printing process.</a:t>
            </a:r>
            <a:endParaRPr sz="32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sz="29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sz="29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sz="29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sz="29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sz="29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sz="29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sz="29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sz="29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sz="29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1" sz="30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rPr b="1" lang="en-US" sz="3400">
                <a:latin typeface="Times New Roman"/>
                <a:ea typeface="Times New Roman"/>
                <a:cs typeface="Times New Roman"/>
                <a:sym typeface="Times New Roman"/>
              </a:rPr>
              <a:t>Objective</a:t>
            </a:r>
            <a:endParaRPr b="1" sz="3400">
              <a:latin typeface="Times New Roman"/>
              <a:ea typeface="Times New Roman"/>
              <a:cs typeface="Times New Roman"/>
              <a:sym typeface="Times New Roman"/>
            </a:endParaRPr>
          </a:p>
          <a:p>
            <a:pPr indent="-406400" lvl="0" marL="457200" rtl="0" algn="just">
              <a:spcBef>
                <a:spcPts val="0"/>
              </a:spcBef>
              <a:spcAft>
                <a:spcPts val="0"/>
              </a:spcAft>
              <a:buSzPts val="2800"/>
              <a:buFont typeface="Times New Roman"/>
              <a:buChar char="●"/>
            </a:pPr>
            <a:r>
              <a:rPr lang="en-US" sz="2800">
                <a:latin typeface="Times New Roman"/>
                <a:ea typeface="Times New Roman"/>
                <a:cs typeface="Times New Roman"/>
                <a:sym typeface="Times New Roman"/>
              </a:rPr>
              <a:t>Familiarize ourselves with 3D printer condition monitoring and CAD design.</a:t>
            </a:r>
            <a:endParaRPr sz="2800">
              <a:latin typeface="Times New Roman"/>
              <a:ea typeface="Times New Roman"/>
              <a:cs typeface="Times New Roman"/>
              <a:sym typeface="Times New Roman"/>
            </a:endParaRPr>
          </a:p>
          <a:p>
            <a:pPr indent="-406400" lvl="0" marL="457200" rtl="0" algn="just">
              <a:spcBef>
                <a:spcPts val="0"/>
              </a:spcBef>
              <a:spcAft>
                <a:spcPts val="0"/>
              </a:spcAft>
              <a:buSzPts val="2800"/>
              <a:buFont typeface="Times New Roman"/>
              <a:buChar char="●"/>
            </a:pPr>
            <a:r>
              <a:rPr lang="en-US" sz="2800">
                <a:latin typeface="Times New Roman"/>
                <a:ea typeface="Times New Roman"/>
                <a:cs typeface="Times New Roman"/>
                <a:sym typeface="Times New Roman"/>
              </a:rPr>
              <a:t>Learn about acoustic array sensors and their application in 3D printers.</a:t>
            </a:r>
            <a:endParaRPr sz="2800">
              <a:latin typeface="Times New Roman"/>
              <a:ea typeface="Times New Roman"/>
              <a:cs typeface="Times New Roman"/>
              <a:sym typeface="Times New Roman"/>
            </a:endParaRPr>
          </a:p>
          <a:p>
            <a:pPr indent="-406400" lvl="0" marL="457200" rtl="0" algn="just">
              <a:spcBef>
                <a:spcPts val="0"/>
              </a:spcBef>
              <a:spcAft>
                <a:spcPts val="0"/>
              </a:spcAft>
              <a:buSzPts val="2800"/>
              <a:buFont typeface="Times New Roman"/>
              <a:buChar char="●"/>
            </a:pPr>
            <a:r>
              <a:rPr lang="en-US" sz="2800">
                <a:latin typeface="Times New Roman"/>
                <a:ea typeface="Times New Roman"/>
                <a:cs typeface="Times New Roman"/>
                <a:sym typeface="Times New Roman"/>
              </a:rPr>
              <a:t>Implement and test different types of acoustic arrays for 3D printer monitoring.</a:t>
            </a:r>
            <a:endParaRPr sz="2800">
              <a:latin typeface="Times New Roman"/>
              <a:ea typeface="Times New Roman"/>
              <a:cs typeface="Times New Roman"/>
              <a:sym typeface="Times New Roman"/>
            </a:endParaRPr>
          </a:p>
          <a:p>
            <a:pPr indent="-406400" lvl="0" marL="457200" rtl="0" algn="just">
              <a:spcBef>
                <a:spcPts val="0"/>
              </a:spcBef>
              <a:spcAft>
                <a:spcPts val="0"/>
              </a:spcAft>
              <a:buSzPts val="2800"/>
              <a:buFont typeface="Times New Roman"/>
              <a:buChar char="●"/>
            </a:pPr>
            <a:r>
              <a:rPr lang="en-US" sz="2800">
                <a:latin typeface="Times New Roman"/>
                <a:ea typeface="Times New Roman"/>
                <a:cs typeface="Times New Roman"/>
                <a:sym typeface="Times New Roman"/>
              </a:rPr>
              <a:t>Document and present findings, demonstrating the potential of acoustic sensor arrays in improving 3D printing processes.</a:t>
            </a:r>
            <a:endParaRPr sz="2800">
              <a:latin typeface="Times New Roman"/>
              <a:ea typeface="Times New Roman"/>
              <a:cs typeface="Times New Roman"/>
              <a:sym typeface="Times New Roman"/>
            </a:endParaRPr>
          </a:p>
        </p:txBody>
      </p:sp>
      <p:sp>
        <p:nvSpPr>
          <p:cNvPr id="99" name="Google Shape;99;p1"/>
          <p:cNvSpPr/>
          <p:nvPr/>
        </p:nvSpPr>
        <p:spPr>
          <a:xfrm>
            <a:off x="8624975" y="4121850"/>
            <a:ext cx="7350300" cy="15024000"/>
          </a:xfrm>
          <a:prstGeom prst="rect">
            <a:avLst/>
          </a:prstGeom>
          <a:solidFill>
            <a:schemeClr val="lt1"/>
          </a:solidFill>
          <a:ln cap="flat" cmpd="sng" w="12700">
            <a:solidFill>
              <a:srgbClr val="782F40"/>
            </a:solidFill>
            <a:prstDash val="solid"/>
            <a:miter lim="800000"/>
            <a:headEnd len="sm" w="sm" type="none"/>
            <a:tailEnd len="sm" w="sm" type="none"/>
          </a:ln>
        </p:spPr>
        <p:txBody>
          <a:bodyPr anchorCtr="0" anchor="t" bIns="45700" lIns="274300" spcFirstLastPara="1" rIns="274300" wrap="square" tIns="274300">
            <a:noAutofit/>
          </a:bodyPr>
          <a:lstStyle/>
          <a:p>
            <a:pPr indent="0" lvl="0" marL="0" rtl="0" algn="l">
              <a:spcBef>
                <a:spcPts val="0"/>
              </a:spcBef>
              <a:spcAft>
                <a:spcPts val="0"/>
              </a:spcAft>
              <a:buClr>
                <a:schemeClr val="dk1"/>
              </a:buClr>
              <a:buSzPts val="3000"/>
              <a:buFont typeface="Arial"/>
              <a:buNone/>
            </a:pPr>
            <a:r>
              <a:t/>
            </a:r>
            <a:endParaRPr b="1" sz="3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000"/>
              <a:buFont typeface="Arial"/>
              <a:buNone/>
            </a:pPr>
            <a:r>
              <a:t/>
            </a:r>
            <a:endParaRPr b="1" sz="3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000"/>
              <a:buFont typeface="Arial"/>
              <a:buNone/>
            </a:pPr>
            <a:r>
              <a:t/>
            </a:r>
            <a:endParaRPr b="1" sz="3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000"/>
              <a:buFont typeface="Arial"/>
              <a:buNone/>
            </a:pPr>
            <a:r>
              <a:t/>
            </a:r>
            <a:endParaRPr b="1" sz="3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000"/>
              <a:buFont typeface="Arial"/>
              <a:buNone/>
            </a:pPr>
            <a:r>
              <a:t/>
            </a:r>
            <a:endParaRPr b="1" sz="3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000"/>
              <a:buFont typeface="Arial"/>
              <a:buNone/>
            </a:pPr>
            <a:r>
              <a:rPr b="1" lang="en-US" sz="3400">
                <a:solidFill>
                  <a:schemeClr val="dk1"/>
                </a:solidFill>
                <a:latin typeface="Times New Roman"/>
                <a:ea typeface="Times New Roman"/>
                <a:cs typeface="Times New Roman"/>
                <a:sym typeface="Times New Roman"/>
              </a:rPr>
              <a:t>R</a:t>
            </a:r>
            <a:endParaRPr b="1" sz="3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000"/>
              <a:buFont typeface="Arial"/>
              <a:buNone/>
            </a:pPr>
            <a:r>
              <a:t/>
            </a:r>
            <a:endParaRPr b="1" sz="3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000"/>
              <a:buFont typeface="Arial"/>
              <a:buNone/>
            </a:pPr>
            <a:r>
              <a:rPr b="1" lang="en-US" sz="3400">
                <a:solidFill>
                  <a:schemeClr val="dk1"/>
                </a:solidFill>
                <a:latin typeface="Times New Roman"/>
                <a:ea typeface="Times New Roman"/>
                <a:cs typeface="Times New Roman"/>
                <a:sym typeface="Times New Roman"/>
              </a:rPr>
              <a:t>                    Ref. Figure 1</a:t>
            </a:r>
            <a:endParaRPr b="1" sz="3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000"/>
              <a:buFont typeface="Arial"/>
              <a:buNone/>
            </a:pPr>
            <a:r>
              <a:rPr b="1" lang="en-US" sz="3400">
                <a:solidFill>
                  <a:schemeClr val="dk1"/>
                </a:solidFill>
                <a:latin typeface="Times New Roman"/>
                <a:ea typeface="Times New Roman"/>
                <a:cs typeface="Times New Roman"/>
                <a:sym typeface="Times New Roman"/>
              </a:rPr>
              <a:t>Methods</a:t>
            </a:r>
            <a:endParaRPr b="1" sz="3400">
              <a:solidFill>
                <a:schemeClr val="dk1"/>
              </a:solidFill>
              <a:latin typeface="Times New Roman"/>
              <a:ea typeface="Times New Roman"/>
              <a:cs typeface="Times New Roman"/>
              <a:sym typeface="Times New Roman"/>
            </a:endParaRPr>
          </a:p>
          <a:p>
            <a:pPr indent="-406400" lvl="0" marL="457200" rtl="0" algn="just">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Record wave forms from acoustic sensors for fault detection and quality control within the 3D printer.</a:t>
            </a:r>
            <a:endParaRPr sz="2800">
              <a:solidFill>
                <a:schemeClr val="dk1"/>
              </a:solidFill>
              <a:latin typeface="Times New Roman"/>
              <a:ea typeface="Times New Roman"/>
              <a:cs typeface="Times New Roman"/>
              <a:sym typeface="Times New Roman"/>
            </a:endParaRPr>
          </a:p>
          <a:p>
            <a:pPr indent="-406400" lvl="0" marL="457200" rtl="0" algn="just">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Configured the acoustics sensors with in the 3D printer to implement angular and linear beamforming on the microphones  .</a:t>
            </a:r>
            <a:endParaRPr sz="2800">
              <a:solidFill>
                <a:schemeClr val="dk1"/>
              </a:solidFill>
              <a:latin typeface="Times New Roman"/>
              <a:ea typeface="Times New Roman"/>
              <a:cs typeface="Times New Roman"/>
              <a:sym typeface="Times New Roman"/>
            </a:endParaRPr>
          </a:p>
          <a:p>
            <a:pPr indent="-406400" lvl="0" marL="457200" rtl="0" algn="just">
              <a:spcBef>
                <a:spcPts val="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Used Friture to analyze the frequency patterns between linear beam formatting and angular beam formatting.</a:t>
            </a:r>
            <a:endParaRPr sz="28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3000"/>
              <a:buFont typeface="Arial"/>
              <a:buNone/>
            </a:pPr>
            <a:r>
              <a:t/>
            </a:r>
            <a:endParaRPr sz="30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p:txBody>
      </p:sp>
      <p:grpSp>
        <p:nvGrpSpPr>
          <p:cNvPr id="100" name="Google Shape;100;p1"/>
          <p:cNvGrpSpPr/>
          <p:nvPr/>
        </p:nvGrpSpPr>
        <p:grpSpPr>
          <a:xfrm>
            <a:off x="641418" y="19152286"/>
            <a:ext cx="30730802" cy="2665298"/>
            <a:chOff x="10026" y="5993586"/>
            <a:chExt cx="9283700" cy="805180"/>
          </a:xfrm>
        </p:grpSpPr>
        <p:pic>
          <p:nvPicPr>
            <p:cNvPr id="101" name="Google Shape;101;p1"/>
            <p:cNvPicPr preferRelativeResize="0"/>
            <p:nvPr/>
          </p:nvPicPr>
          <p:blipFill rotWithShape="1">
            <a:blip r:embed="rId3">
              <a:alphaModFix/>
            </a:blip>
            <a:srcRect b="0" l="0" r="0" t="0"/>
            <a:stretch/>
          </p:blipFill>
          <p:spPr>
            <a:xfrm>
              <a:off x="10026" y="5993586"/>
              <a:ext cx="9283700" cy="805180"/>
            </a:xfrm>
            <a:prstGeom prst="rect">
              <a:avLst/>
            </a:prstGeom>
            <a:noFill/>
            <a:ln>
              <a:noFill/>
            </a:ln>
          </p:spPr>
        </p:pic>
        <p:pic>
          <p:nvPicPr>
            <p:cNvPr descr="A colorful letter g&#10;&#10;Description automatically generated" id="102" name="Google Shape;102;p1"/>
            <p:cNvPicPr preferRelativeResize="0"/>
            <p:nvPr/>
          </p:nvPicPr>
          <p:blipFill rotWithShape="1">
            <a:blip r:embed="rId4">
              <a:alphaModFix/>
            </a:blip>
            <a:srcRect b="0" l="0" r="0" t="0"/>
            <a:stretch/>
          </p:blipFill>
          <p:spPr>
            <a:xfrm>
              <a:off x="457200" y="6445011"/>
              <a:ext cx="355600" cy="334645"/>
            </a:xfrm>
            <a:prstGeom prst="rect">
              <a:avLst/>
            </a:prstGeom>
            <a:noFill/>
            <a:ln>
              <a:noFill/>
            </a:ln>
          </p:spPr>
        </p:pic>
      </p:grpSp>
      <p:pic>
        <p:nvPicPr>
          <p:cNvPr id="103" name="Google Shape;103;p1"/>
          <p:cNvPicPr preferRelativeResize="0"/>
          <p:nvPr/>
        </p:nvPicPr>
        <p:blipFill>
          <a:blip r:embed="rId5">
            <a:alphaModFix/>
          </a:blip>
          <a:stretch>
            <a:fillRect/>
          </a:stretch>
        </p:blipFill>
        <p:spPr>
          <a:xfrm>
            <a:off x="772675" y="9877795"/>
            <a:ext cx="7008200" cy="4067017"/>
          </a:xfrm>
          <a:prstGeom prst="rect">
            <a:avLst/>
          </a:prstGeom>
          <a:solidFill>
            <a:schemeClr val="lt1"/>
          </a:solidFill>
          <a:ln cap="flat" cmpd="sng" w="12700">
            <a:solidFill>
              <a:srgbClr val="EE7624"/>
            </a:solidFill>
            <a:prstDash val="solid"/>
            <a:miter lim="8000"/>
            <a:headEnd len="sm" w="sm" type="none"/>
            <a:tailEnd len="sm" w="sm" type="none"/>
          </a:ln>
        </p:spPr>
      </p:pic>
      <p:pic>
        <p:nvPicPr>
          <p:cNvPr descr="linear microphone array sound propagation " id="104" name="Google Shape;104;p1"/>
          <p:cNvPicPr preferRelativeResize="0"/>
          <p:nvPr/>
        </p:nvPicPr>
        <p:blipFill>
          <a:blip r:embed="rId6">
            <a:alphaModFix/>
          </a:blip>
          <a:stretch>
            <a:fillRect/>
          </a:stretch>
        </p:blipFill>
        <p:spPr>
          <a:xfrm>
            <a:off x="8990289" y="4233150"/>
            <a:ext cx="6619675" cy="3667775"/>
          </a:xfrm>
          <a:prstGeom prst="rect">
            <a:avLst/>
          </a:prstGeom>
          <a:noFill/>
          <a:ln>
            <a:noFill/>
          </a:ln>
        </p:spPr>
      </p:pic>
      <p:sp>
        <p:nvSpPr>
          <p:cNvPr id="105" name="Google Shape;105;p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Document and analyze results, </a:t>
            </a:r>
            <a:endParaRPr/>
          </a:p>
        </p:txBody>
      </p:sp>
      <p:pic>
        <p:nvPicPr>
          <p:cNvPr id="106" name="Google Shape;106;p1"/>
          <p:cNvPicPr preferRelativeResize="0"/>
          <p:nvPr/>
        </p:nvPicPr>
        <p:blipFill rotWithShape="1">
          <a:blip r:embed="rId7">
            <a:alphaModFix/>
          </a:blip>
          <a:srcRect b="8709" l="0" r="4816" t="0"/>
          <a:stretch/>
        </p:blipFill>
        <p:spPr>
          <a:xfrm>
            <a:off x="25170963" y="8416924"/>
            <a:ext cx="6619677" cy="4440099"/>
          </a:xfrm>
          <a:prstGeom prst="rect">
            <a:avLst/>
          </a:prstGeom>
          <a:noFill/>
          <a:ln>
            <a:noFill/>
          </a:ln>
        </p:spPr>
      </p:pic>
      <p:pic>
        <p:nvPicPr>
          <p:cNvPr id="107" name="Google Shape;107;p1"/>
          <p:cNvPicPr preferRelativeResize="0"/>
          <p:nvPr/>
        </p:nvPicPr>
        <p:blipFill>
          <a:blip r:embed="rId8">
            <a:alphaModFix/>
          </a:blip>
          <a:stretch>
            <a:fillRect/>
          </a:stretch>
        </p:blipFill>
        <p:spPr>
          <a:xfrm>
            <a:off x="8990300" y="12857025"/>
            <a:ext cx="6619676" cy="5579423"/>
          </a:xfrm>
          <a:prstGeom prst="rect">
            <a:avLst/>
          </a:prstGeom>
          <a:solidFill>
            <a:schemeClr val="lt1"/>
          </a:solidFill>
          <a:ln cap="flat" cmpd="sng" w="12700">
            <a:solidFill>
              <a:srgbClr val="782F40"/>
            </a:solidFill>
            <a:prstDash val="solid"/>
            <a:miter lim="8000"/>
            <a:headEnd len="sm" w="sm" type="none"/>
            <a:tailEnd len="sm" w="sm" type="none"/>
          </a:ln>
        </p:spPr>
      </p:pic>
      <p:sp>
        <p:nvSpPr>
          <p:cNvPr id="108" name="Google Shape;108;p1"/>
          <p:cNvSpPr txBox="1"/>
          <p:nvPr/>
        </p:nvSpPr>
        <p:spPr>
          <a:xfrm>
            <a:off x="2181275" y="13944800"/>
            <a:ext cx="4223400" cy="5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solidFill>
                  <a:schemeClr val="dk1"/>
                </a:solidFill>
                <a:latin typeface="Calibri"/>
                <a:ea typeface="Calibri"/>
                <a:cs typeface="Calibri"/>
                <a:sym typeface="Calibri"/>
              </a:rPr>
              <a:t>Fig 1.1. Linear Microphone Array</a:t>
            </a:r>
            <a:endParaRPr sz="2900">
              <a:solidFill>
                <a:schemeClr val="dk1"/>
              </a:solidFill>
              <a:latin typeface="Calibri"/>
              <a:ea typeface="Calibri"/>
              <a:cs typeface="Calibri"/>
              <a:sym typeface="Calibri"/>
            </a:endParaRPr>
          </a:p>
        </p:txBody>
      </p:sp>
      <p:sp>
        <p:nvSpPr>
          <p:cNvPr id="109" name="Google Shape;109;p1"/>
          <p:cNvSpPr txBox="1"/>
          <p:nvPr/>
        </p:nvSpPr>
        <p:spPr>
          <a:xfrm>
            <a:off x="10295850" y="18436450"/>
            <a:ext cx="49761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solidFill>
                  <a:schemeClr val="dk1"/>
                </a:solidFill>
                <a:latin typeface="Calibri"/>
                <a:ea typeface="Calibri"/>
                <a:cs typeface="Calibri"/>
                <a:sym typeface="Calibri"/>
              </a:rPr>
              <a:t>Fig 1.2. Angular Microphone Array</a:t>
            </a:r>
            <a:endParaRPr sz="2300">
              <a:solidFill>
                <a:schemeClr val="dk1"/>
              </a:solidFill>
              <a:latin typeface="Calibri"/>
              <a:ea typeface="Calibri"/>
              <a:cs typeface="Calibri"/>
              <a:sym typeface="Calibri"/>
            </a:endParaRPr>
          </a:p>
        </p:txBody>
      </p:sp>
      <p:sp>
        <p:nvSpPr>
          <p:cNvPr id="110" name="Google Shape;110;p1"/>
          <p:cNvSpPr txBox="1"/>
          <p:nvPr/>
        </p:nvSpPr>
        <p:spPr>
          <a:xfrm>
            <a:off x="25926425" y="12857025"/>
            <a:ext cx="5864100" cy="5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solidFill>
                  <a:schemeClr val="dk1"/>
                </a:solidFill>
                <a:latin typeface="Calibri"/>
                <a:ea typeface="Calibri"/>
                <a:cs typeface="Calibri"/>
                <a:sym typeface="Calibri"/>
              </a:rPr>
              <a:t>Frequency from Linear Microphone array</a:t>
            </a:r>
            <a:endParaRPr sz="23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2013 - 2022 Theme">
  <a:themeElements>
    <a:clrScheme name="Office 2013 - 2022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2023-09-04T01:09:05Z</dcterms:created>
  <dc:creator>Tisha Keller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0x0101003DAE7466416673479FB92B4C081F04E1</vt:lpwstr>
  </property>
  <property fmtid="{D5CDD505-2E9C-101B-9397-08002B2CF9AE}" pid="3" name="MediaServiceImageTags">
    <vt:lpwstr/>
  </property>
</Properties>
</file>