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1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3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9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5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1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1CDD0-0F70-4E22-8703-C06723FB8F0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D699-BA60-4A16-B2F5-584EF25C5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8503" y="259919"/>
            <a:ext cx="18549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벤치 </a:t>
            </a:r>
            <a:r>
              <a:rPr lang="ko-KR" altLang="en-US" sz="3400" b="1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마킹</a:t>
            </a:r>
            <a:endParaRPr lang="ko-KR" altLang="en-US" sz="34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Segoe UI Light" panose="020B0502040204020203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253836" y="1280162"/>
          <a:ext cx="9684327" cy="474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884">
                  <a:extLst>
                    <a:ext uri="{9D8B030D-6E8A-4147-A177-3AD203B41FA5}">
                      <a16:colId xmlns:a16="http://schemas.microsoft.com/office/drawing/2014/main" val="1688658880"/>
                    </a:ext>
                  </a:extLst>
                </a:gridCol>
                <a:gridCol w="2053243">
                  <a:extLst>
                    <a:ext uri="{9D8B030D-6E8A-4147-A177-3AD203B41FA5}">
                      <a16:colId xmlns:a16="http://schemas.microsoft.com/office/drawing/2014/main" val="2797488212"/>
                    </a:ext>
                  </a:extLst>
                </a:gridCol>
                <a:gridCol w="2169622">
                  <a:extLst>
                    <a:ext uri="{9D8B030D-6E8A-4147-A177-3AD203B41FA5}">
                      <a16:colId xmlns:a16="http://schemas.microsoft.com/office/drawing/2014/main" val="2550523641"/>
                    </a:ext>
                  </a:extLst>
                </a:gridCol>
                <a:gridCol w="2859578">
                  <a:extLst>
                    <a:ext uri="{9D8B030D-6E8A-4147-A177-3AD203B41FA5}">
                      <a16:colId xmlns:a16="http://schemas.microsoft.com/office/drawing/2014/main" val="2289136518"/>
                    </a:ext>
                  </a:extLst>
                </a:gridCol>
              </a:tblGrid>
              <a:tr h="59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서비스명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E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SEM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스피킹맥스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3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 sz="20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Go</a:t>
                      </a:r>
                      <a:r>
                        <a:rPr lang="ja-JP" altLang="en-US" sz="20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語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49712"/>
                  </a:ext>
                </a:extLst>
              </a:tr>
              <a:tr h="593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자막과의 상호작용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E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33896"/>
                  </a:ext>
                </a:extLst>
              </a:tr>
              <a:tr h="548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개인 단어장 서비스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E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63502"/>
                  </a:ext>
                </a:extLst>
              </a:tr>
              <a:tr h="604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단어장 문제 서비스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E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△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/>
                      </a:r>
                      <a:br>
                        <a:rPr lang="en-US" altLang="ko-KR" sz="1600" b="1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</a:br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대사에서 밑줄 친 부분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/>
                      </a:r>
                      <a:br>
                        <a:rPr lang="en-US" altLang="ko-KR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</a:b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단어 맞추기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△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/>
                      </a:r>
                      <a:br>
                        <a:rPr lang="en-US" altLang="ko-KR" sz="1600" b="1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</a:br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대사에서 밑줄 친 부분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/>
                      </a:r>
                      <a:br>
                        <a:rPr lang="en-US" altLang="ko-KR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</a:b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단어 맞추기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68360"/>
                  </a:ext>
                </a:extLst>
              </a:tr>
              <a:tr h="604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반복 서비스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E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991"/>
                  </a:ext>
                </a:extLst>
              </a:tr>
              <a:tr h="582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발음 체크 서비스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E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O</a:t>
                      </a:r>
                      <a:endParaRPr lang="en-US" sz="2000" dirty="0">
                        <a:effectLst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marL="64770" marR="64770" marT="17780" marB="1778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33865"/>
                  </a:ext>
                </a:extLst>
              </a:tr>
              <a:tr h="845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영상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활용의 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자유도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E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하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제공하는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영상만으로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이용가능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하</a:t>
                      </a:r>
                      <a:endParaRPr lang="en-US" altLang="ko-KR" sz="160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제공하는 </a:t>
                      </a:r>
                      <a:endParaRPr lang="en-US" altLang="ko-KR" sz="160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영상만으로 </a:t>
                      </a:r>
                      <a:endParaRPr lang="en-US" altLang="ko-KR" sz="160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이용가능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60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상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자신이 가지고 있는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영상 활용 가능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430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8503" y="259919"/>
            <a:ext cx="15696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근거 자료</a:t>
            </a:r>
            <a:endParaRPr lang="ko-KR" altLang="en-US" sz="34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Segoe UI Light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163783"/>
            <a:ext cx="12192000" cy="5694217"/>
          </a:xfrm>
          <a:prstGeom prst="rect">
            <a:avLst/>
          </a:prstGeom>
          <a:solidFill>
            <a:srgbClr val="ADD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0821" y="1410094"/>
            <a:ext cx="11488189" cy="516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265" y="1782703"/>
            <a:ext cx="8393300" cy="445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9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188721"/>
            <a:ext cx="12192000" cy="5694217"/>
          </a:xfrm>
          <a:prstGeom prst="rect">
            <a:avLst/>
          </a:prstGeom>
          <a:solidFill>
            <a:srgbClr val="ADD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70417" y="3171568"/>
            <a:ext cx="5115780" cy="1537463"/>
            <a:chOff x="-1626458" y="1321414"/>
            <a:chExt cx="6509532" cy="2136681"/>
          </a:xfrm>
        </p:grpSpPr>
        <p:sp>
          <p:nvSpPr>
            <p:cNvPr id="11" name="직사각형 10"/>
            <p:cNvSpPr/>
            <p:nvPr/>
          </p:nvSpPr>
          <p:spPr>
            <a:xfrm>
              <a:off x="-1626458" y="1321414"/>
              <a:ext cx="6509532" cy="2136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9696" y="1466428"/>
              <a:ext cx="6134041" cy="1825412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5808537" y="1647277"/>
            <a:ext cx="6085576" cy="4667474"/>
            <a:chOff x="7907154" y="1148782"/>
            <a:chExt cx="6598201" cy="5060644"/>
          </a:xfrm>
        </p:grpSpPr>
        <p:sp>
          <p:nvSpPr>
            <p:cNvPr id="14" name="직사각형 13"/>
            <p:cNvSpPr/>
            <p:nvPr/>
          </p:nvSpPr>
          <p:spPr>
            <a:xfrm>
              <a:off x="7907154" y="1148782"/>
              <a:ext cx="6598201" cy="5060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840" y="1315036"/>
              <a:ext cx="6159446" cy="427213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7842278" y="5592425"/>
            <a:ext cx="254833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실험 </a:t>
            </a:r>
            <a:r>
              <a:rPr lang="ko-KR" altLang="en-US" sz="2000" b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 </a:t>
            </a:r>
            <a:r>
              <a:rPr lang="en-US" altLang="ko-KR" sz="2000" b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2000" b="1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sz="2000" b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실험 </a:t>
            </a:r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후</a:t>
            </a:r>
            <a:endParaRPr lang="en-US" altLang="ko-KR" sz="2000" b="1" dirty="0" smtClean="0">
              <a:solidFill>
                <a:srgbClr val="FF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29266" y="5738815"/>
            <a:ext cx="1363287" cy="55995"/>
          </a:xfrm>
          <a:prstGeom prst="rect">
            <a:avLst/>
          </a:prstGeom>
          <a:solidFill>
            <a:srgbClr val="898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29266" y="6053321"/>
            <a:ext cx="1363287" cy="55995"/>
          </a:xfrm>
          <a:prstGeom prst="rect">
            <a:avLst/>
          </a:prstGeom>
          <a:solidFill>
            <a:srgbClr val="4A6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68503" y="259919"/>
            <a:ext cx="15696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근거 자료</a:t>
            </a:r>
            <a:endParaRPr lang="ko-KR" altLang="en-US" sz="3400" b="1" dirty="0">
              <a:latin typeface="08서울남산체 B" panose="02020603020101020101" pitchFamily="18" charset="-127"/>
              <a:ea typeface="08서울남산체 B" panose="02020603020101020101" pitchFamily="18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30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08서울남산체 B</vt:lpstr>
      <vt:lpstr>맑은 고딕</vt:lpstr>
      <vt:lpstr>Arial</vt:lpstr>
      <vt:lpstr>Segoe UI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수재</dc:creator>
  <cp:lastModifiedBy>이 수재</cp:lastModifiedBy>
  <cp:revision>1</cp:revision>
  <dcterms:created xsi:type="dcterms:W3CDTF">2019-01-08T10:39:53Z</dcterms:created>
  <dcterms:modified xsi:type="dcterms:W3CDTF">2019-01-08T10:40:03Z</dcterms:modified>
</cp:coreProperties>
</file>