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d809ce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d809ce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d809ce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d809ce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f7da0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f7da0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d809ce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d809ce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bf7da0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bf7da0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8e57108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8e57108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Dataset, format for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Plot, look at 75th and 25th percentiles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Splicing sheets into giant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Gigantic Heatmaps, x&gt;103.206 and x&lt;99.1825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Higher end, where </a:t>
            </a:r>
            <a:r>
              <a:rPr lang="en"/>
              <a:t>correlations</a:t>
            </a:r>
            <a:r>
              <a:rPr lang="en"/>
              <a:t> &lt;.69 exist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8e57108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8e57108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8e571081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8e571081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c7b4fb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c7b4fb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8e571081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8e57108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bf7da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bf7da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 touched was ruined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not given in “codable” form, but readable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Survival Rate to the last grade of Primary School: Females as a % of Males”, survival isn’t the same as mortality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a good 3 minutes for heatmaps to run, even when looking at just higher percentile of countries.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results (countries are different)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bc.com/news/health-19093442" TargetMode="External"/><Relationship Id="rId4" Type="http://schemas.openxmlformats.org/officeDocument/2006/relationships/hyperlink" Target="https://www.bbc.com/news/health-1909344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nicef.org/pon96/edgirls.htm" TargetMode="External"/><Relationship Id="rId4" Type="http://schemas.openxmlformats.org/officeDocument/2006/relationships/hyperlink" Target="https://www.unicef.org/pon96/edgirls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22425"/>
            <a:ext cx="76881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Our World’s Children and Life Expectancies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Fantastic 4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916000" y="3714100"/>
            <a:ext cx="6228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 Valois: Our Fearless Leader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-Sharon Fitzsimmons: Data Collector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-Renae Rohde: The Scribe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-Mark McGrail: The Machines Have Turned Against Us, Starting With Him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fantastic four logo"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00" y="3714100"/>
            <a:ext cx="765600" cy="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data modeling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Deeper understanding of why women tend to live longer than men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Help countries whose values fall too far below or above 100% for life expectancy ratios in the real world (social good)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56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Barthold, D., Nandi, A., Mendoza Rodríguez, J. M., &amp; Heymann, J. (2014). “Analyzing Whether Countries are Equally Efficient at Improving Longevity for Men and Women.”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Journal of Public Health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104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(11), 2163–2169.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BBC. (2012). “Fruit Flies Offer DNA Clue to Why Women Live Longer.”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BBC News,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Aug 2012. Retrieved from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https://www.bbc.com/news/health-19093442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Cooperation and Development. (nd). "EU-ISEM Project Helping Girls to Complete Secondary Education."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European Commission.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Retrieved from https://ec.europa.eu/europeaid/case-studies/eu-isem-project-helping-girls-complete-secondary-education_en.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Huebler, Friedrich. (2008) “Survival Rate to the Last Grade of Primary School.”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Education Statistics.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Retrieved online from https://huebler.blogspot.com/2008/02/survival-rate-to-last-grade-of-primary.html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49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cont.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1263325"/>
            <a:ext cx="76887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Lone, Patricia. (1996) "Commentary: Keeping Girls In School."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UNICEF.org.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from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https://www.unicef.org/pon96/edgirls.htm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Sundberg, L., Agahi, N., Fritzell, J., &amp; Fors, S. (2018). “Why is the gender gap in life expectancy decreasing? The impact of age- and cause-specific mortality in Sweden 1997-2014.”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Public Health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(6), 673–681.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UNICEF. (2017). “State of the World’s Children.” New York, NY: United Nations Children’s Fund.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Nations. (2019). “The Sustainable Development Agenda.” Retrieved from https://www.un.org/sustainabledevelopment/development-agenda/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Nations Department of Public Information. (2015). “The Milennium Development Goals Report.” Retrieved from https://www.un.org/millenniumgoals/2015_MDG_Report/pdf/MDG%202015%20PR%20Regional%20LAC.pdf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Nations Statistics Division. “UN Data: A World of Information.” Retrieved from http://data.un.org/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8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Topic Selection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340850"/>
            <a:ext cx="76887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studying “Survival Rate to the Last Grade of Primary School: Females as a Percent of Males” and “Life Expectancies of Females as a Percent of Males”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topic changed several times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were not studying what we initially thought we were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 contributes to social good</a:t>
            </a:r>
            <a:endParaRPr sz="1800"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Actual Depiction of Our Project Process -&gt;</a:t>
            </a:r>
            <a:endParaRPr sz="1100"/>
          </a:p>
        </p:txBody>
      </p:sp>
      <p:pic>
        <p:nvPicPr>
          <p:cNvPr descr="See the source image"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900" y="2712800"/>
            <a:ext cx="1967100" cy="18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Datasets/Previous Conclusions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SOWC - UNICEF data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UN data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Women tend to live longer than men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It is important for making it to the last grade of primary school to be 100%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3850"/>
            <a:ext cx="76887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Cleaning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Box Plots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More Data Cleaning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Heatmaps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Correlations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Predictive Modeling</a:t>
            </a:r>
            <a:endParaRPr sz="18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69" y="951075"/>
            <a:ext cx="3671563" cy="395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853850"/>
            <a:ext cx="76887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Life Expectancy of Females as a Percent of Males for Countries well-over 100% (0.69 and -0.69)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Minimum</a:t>
            </a:r>
            <a:r>
              <a:rPr lang="en" sz="1800"/>
              <a:t> Acceptable Diet 6-23 Months (r = 0.7065)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Households With At Least One ITN (insecticide-treated nets) (r = -0.7091)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Population Annual Growth Rate (r = -0.6971)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Stunting Prevalence in Children Under 5 Ratio of Poorest to Richest (r = 0.7027)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6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Predicting Life Expectancy of Females as a Percent of Males based on the correlations </a:t>
            </a:r>
            <a:endParaRPr sz="18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63" y="2223713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50" y="2204663"/>
            <a:ext cx="38481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5" y="2195138"/>
            <a:ext cx="39814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63" y="2228475"/>
            <a:ext cx="3952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450" y="2204663"/>
            <a:ext cx="38481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4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5" y="1928300"/>
            <a:ext cx="39814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961638"/>
            <a:ext cx="3952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Based upon our data analysis and modeling: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Countries that had more households with at least one mosquito net also had men’s </a:t>
            </a:r>
            <a:r>
              <a:rPr lang="en" sz="1800"/>
              <a:t>life spans that were closer </a:t>
            </a:r>
            <a:r>
              <a:rPr lang="en" sz="1800"/>
              <a:t>to those of women.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There were not as many strong correlations as we thought there would be for the variable we were looking at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Encountered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Mark’s technology problems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Issues with dataset formatting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Misunderstanding of variables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General process of dealing with large amounts of data</a:t>
            </a:r>
            <a:endParaRPr sz="1800"/>
          </a:p>
        </p:txBody>
      </p:sp>
      <p:pic>
        <p:nvPicPr>
          <p:cNvPr descr="Image result for smiley face"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900" y="975900"/>
            <a:ext cx="2413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