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15" autoAdjust="0"/>
  </p:normalViewPr>
  <p:slideViewPr>
    <p:cSldViewPr snapToGrid="0" snapToObjects="1">
      <p:cViewPr varScale="1">
        <p:scale>
          <a:sx n="86" d="100"/>
          <a:sy n="86" d="100"/>
        </p:scale>
        <p:origin x="-1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UCM-</a:t>
            </a:r>
            <a:r>
              <a:rPr lang="en-US" dirty="0" err="1" smtClean="0"/>
              <a:t>Faltas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Kelven de Sousa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421" y="414655"/>
            <a:ext cx="7772400" cy="1362075"/>
          </a:xfrm>
        </p:spPr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046" y="2111375"/>
            <a:ext cx="7772400" cy="444500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Iniciar</a:t>
            </a:r>
            <a:r>
              <a:rPr lang="en-US" sz="2800" dirty="0"/>
              <a:t> </a:t>
            </a:r>
            <a:r>
              <a:rPr lang="en-US" sz="2800" dirty="0" err="1"/>
              <a:t>Sessão</a:t>
            </a:r>
            <a:endParaRPr lang="en-US" sz="2800" dirty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Terminar</a:t>
            </a:r>
            <a:r>
              <a:rPr lang="en-US" sz="2800" dirty="0"/>
              <a:t> </a:t>
            </a:r>
            <a:r>
              <a:rPr lang="en-US" sz="2800" dirty="0" err="1"/>
              <a:t>Sessão</a:t>
            </a:r>
            <a:endParaRPr lang="en-US" sz="2800" dirty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Recuperar</a:t>
            </a:r>
            <a:r>
              <a:rPr lang="en-US" sz="2800" dirty="0"/>
              <a:t> </a:t>
            </a:r>
            <a:r>
              <a:rPr lang="en-US" sz="2800" dirty="0" err="1"/>
              <a:t>palavra-</a:t>
            </a:r>
            <a:r>
              <a:rPr lang="en-US" sz="2800" dirty="0" err="1" smtClean="0"/>
              <a:t>passe</a:t>
            </a:r>
            <a:endParaRPr lang="en-US" sz="2800" dirty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Cadastrar</a:t>
            </a:r>
            <a:r>
              <a:rPr lang="en-US" sz="2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Coordenador,Docente</a:t>
            </a:r>
            <a:r>
              <a:rPr lang="en-US" sz="1800" dirty="0"/>
              <a:t>, </a:t>
            </a:r>
            <a:r>
              <a:rPr lang="en-US" sz="1800" dirty="0" err="1"/>
              <a:t>Estudante</a:t>
            </a:r>
            <a:r>
              <a:rPr lang="en-US" sz="1800" dirty="0"/>
              <a:t>, </a:t>
            </a:r>
            <a:r>
              <a:rPr lang="en-US" sz="1800" dirty="0" err="1"/>
              <a:t>Turma</a:t>
            </a:r>
            <a:r>
              <a:rPr lang="en-US" sz="1800" dirty="0"/>
              <a:t>, </a:t>
            </a:r>
            <a:r>
              <a:rPr lang="en-US" sz="1800" dirty="0" err="1"/>
              <a:t>Cadeira</a:t>
            </a:r>
            <a:r>
              <a:rPr lang="en-US" sz="1800" dirty="0"/>
              <a:t>)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800" dirty="0"/>
              <a:t>Remover </a:t>
            </a:r>
            <a:r>
              <a:rPr lang="en-US" sz="1800" dirty="0" smtClean="0"/>
              <a:t>(</a:t>
            </a:r>
            <a:r>
              <a:rPr lang="en-US" sz="1800" dirty="0" err="1" smtClean="0"/>
              <a:t>Coordenador,Docente</a:t>
            </a:r>
            <a:r>
              <a:rPr lang="en-US" sz="1800" dirty="0"/>
              <a:t>, </a:t>
            </a:r>
            <a:r>
              <a:rPr lang="en-US" sz="1800" dirty="0" err="1"/>
              <a:t>Estudante</a:t>
            </a:r>
            <a:r>
              <a:rPr lang="en-US" sz="1800" dirty="0"/>
              <a:t>, </a:t>
            </a:r>
            <a:r>
              <a:rPr lang="en-US" sz="1800" dirty="0" err="1"/>
              <a:t>Turma</a:t>
            </a:r>
            <a:r>
              <a:rPr lang="en-US" sz="1800" dirty="0"/>
              <a:t>, </a:t>
            </a:r>
            <a:r>
              <a:rPr lang="en-US" sz="1800" dirty="0" err="1"/>
              <a:t>Cadeira</a:t>
            </a:r>
            <a:r>
              <a:rPr lang="en-US" sz="1800" dirty="0"/>
              <a:t>)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Modificar</a:t>
            </a:r>
            <a:r>
              <a:rPr lang="en-US" sz="2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Coordenador,Docente</a:t>
            </a:r>
            <a:r>
              <a:rPr lang="en-US" sz="1800" dirty="0"/>
              <a:t>, </a:t>
            </a:r>
            <a:r>
              <a:rPr lang="en-US" sz="1800" dirty="0" err="1"/>
              <a:t>Estudante</a:t>
            </a:r>
            <a:r>
              <a:rPr lang="en-US" sz="1800" dirty="0"/>
              <a:t>, </a:t>
            </a:r>
            <a:r>
              <a:rPr lang="en-US" sz="1800" dirty="0" err="1"/>
              <a:t>Turma</a:t>
            </a:r>
            <a:r>
              <a:rPr lang="en-US" sz="1800" dirty="0"/>
              <a:t>, </a:t>
            </a:r>
            <a:r>
              <a:rPr lang="en-US" sz="1800" dirty="0" err="1"/>
              <a:t>Cadeira</a:t>
            </a:r>
            <a:r>
              <a:rPr lang="en-US" sz="1800" dirty="0"/>
              <a:t>)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Alterar</a:t>
            </a:r>
            <a:r>
              <a:rPr lang="en-US" sz="2800" dirty="0"/>
              <a:t> </a:t>
            </a:r>
            <a:r>
              <a:rPr lang="en-US" sz="2800" dirty="0" err="1"/>
              <a:t>palavra-passe</a:t>
            </a:r>
            <a:endParaRPr lang="en-US" sz="2800" dirty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Visualizar</a:t>
            </a:r>
            <a:r>
              <a:rPr lang="en-US" sz="2800" dirty="0"/>
              <a:t> </a:t>
            </a:r>
            <a:r>
              <a:rPr lang="en-US" sz="2800" dirty="0" err="1"/>
              <a:t>Listas</a:t>
            </a:r>
            <a:r>
              <a:rPr lang="en-US" sz="2800" dirty="0"/>
              <a:t> de </a:t>
            </a:r>
            <a:r>
              <a:rPr lang="en-US" sz="2800" dirty="0" err="1"/>
              <a:t>Presença</a:t>
            </a:r>
            <a:endParaRPr lang="en-US" sz="2800" dirty="0"/>
          </a:p>
        </p:txBody>
      </p:sp>
      <p:pic>
        <p:nvPicPr>
          <p:cNvPr id="4" name="Picture 3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6" y="492125"/>
            <a:ext cx="1539875" cy="13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7000" y="3142488"/>
            <a:ext cx="6477000" cy="1914144"/>
          </a:xfrm>
        </p:spPr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Use cases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 case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78" r="-41078"/>
          <a:stretch/>
        </p:blipFill>
        <p:spPr>
          <a:xfrm>
            <a:off x="-2489685" y="138452"/>
            <a:ext cx="14123745" cy="6719548"/>
          </a:xfrm>
        </p:spPr>
      </p:pic>
    </p:spTree>
    <p:extLst>
      <p:ext uri="{BB962C8B-B14F-4D97-AF65-F5344CB8AC3E}">
        <p14:creationId xmlns:p14="http://schemas.microsoft.com/office/powerpoint/2010/main" val="16280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Atividades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2178"/>
            <a:ext cx="7313613" cy="868362"/>
          </a:xfrm>
        </p:spPr>
        <p:txBody>
          <a:bodyPr/>
          <a:lstStyle/>
          <a:p>
            <a:r>
              <a:rPr lang="en-US" sz="3200" dirty="0" err="1" smtClean="0"/>
              <a:t>Iniciar</a:t>
            </a:r>
            <a:r>
              <a:rPr lang="en-US" sz="3200" dirty="0" smtClean="0"/>
              <a:t> </a:t>
            </a:r>
            <a:r>
              <a:rPr lang="en-US" sz="3200" dirty="0" err="1" smtClean="0"/>
              <a:t>Sessao</a:t>
            </a:r>
            <a:endParaRPr lang="en-US" sz="3200" dirty="0"/>
          </a:p>
        </p:txBody>
      </p:sp>
      <p:pic>
        <p:nvPicPr>
          <p:cNvPr id="4" name="Content Placeholder 3" descr="Activ_Iniciar Sessao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8" r="-1151"/>
          <a:stretch/>
        </p:blipFill>
        <p:spPr>
          <a:xfrm>
            <a:off x="2584094" y="945167"/>
            <a:ext cx="4356044" cy="5479015"/>
          </a:xfrm>
        </p:spPr>
      </p:pic>
    </p:spTree>
    <p:extLst>
      <p:ext uri="{BB962C8B-B14F-4D97-AF65-F5344CB8AC3E}">
        <p14:creationId xmlns:p14="http://schemas.microsoft.com/office/powerpoint/2010/main" val="13039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Marcar</a:t>
            </a:r>
            <a:r>
              <a:rPr lang="en-US" sz="3200" dirty="0" smtClean="0"/>
              <a:t> </a:t>
            </a:r>
            <a:r>
              <a:rPr lang="en-US" sz="3200" dirty="0" err="1" smtClean="0"/>
              <a:t>Faltas</a:t>
            </a:r>
            <a:endParaRPr lang="en-US" sz="3200" dirty="0"/>
          </a:p>
        </p:txBody>
      </p:sp>
      <p:pic>
        <p:nvPicPr>
          <p:cNvPr id="4" name="Content Placeholder 3" descr="Activ_Marcar Falta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7" r="-438"/>
          <a:stretch/>
        </p:blipFill>
        <p:spPr>
          <a:xfrm>
            <a:off x="2761288" y="1371600"/>
            <a:ext cx="3883523" cy="5025098"/>
          </a:xfrm>
        </p:spPr>
      </p:pic>
    </p:spTree>
    <p:extLst>
      <p:ext uri="{BB962C8B-B14F-4D97-AF65-F5344CB8AC3E}">
        <p14:creationId xmlns:p14="http://schemas.microsoft.com/office/powerpoint/2010/main" val="22073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3105"/>
            <a:ext cx="7313613" cy="868362"/>
          </a:xfrm>
        </p:spPr>
        <p:txBody>
          <a:bodyPr/>
          <a:lstStyle/>
          <a:p>
            <a:r>
              <a:rPr lang="en-US" sz="3200" dirty="0" err="1" smtClean="0"/>
              <a:t>Recuperar</a:t>
            </a:r>
            <a:r>
              <a:rPr lang="en-US" sz="3200" dirty="0" smtClean="0"/>
              <a:t> </a:t>
            </a:r>
            <a:r>
              <a:rPr lang="en-US" sz="3200" dirty="0" err="1" smtClean="0"/>
              <a:t>Palavra</a:t>
            </a:r>
            <a:r>
              <a:rPr lang="en-US" sz="3200" dirty="0" err="1"/>
              <a:t>-</a:t>
            </a:r>
            <a:r>
              <a:rPr lang="en-US" sz="3200" dirty="0" err="1" smtClean="0"/>
              <a:t>passe</a:t>
            </a:r>
            <a:endParaRPr lang="en-US" sz="3200" dirty="0"/>
          </a:p>
        </p:txBody>
      </p:sp>
      <p:pic>
        <p:nvPicPr>
          <p:cNvPr id="4" name="Content Placeholder 3" descr="Activ_recuperar palavra pass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3" r="-5818"/>
          <a:stretch/>
        </p:blipFill>
        <p:spPr>
          <a:xfrm>
            <a:off x="2037742" y="1061467"/>
            <a:ext cx="5079589" cy="4729733"/>
          </a:xfrm>
        </p:spPr>
      </p:pic>
    </p:spTree>
    <p:extLst>
      <p:ext uri="{BB962C8B-B14F-4D97-AF65-F5344CB8AC3E}">
        <p14:creationId xmlns:p14="http://schemas.microsoft.com/office/powerpoint/2010/main" val="399234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Estudante</a:t>
            </a:r>
            <a:endParaRPr lang="en-US" dirty="0"/>
          </a:p>
        </p:txBody>
      </p:sp>
      <p:pic>
        <p:nvPicPr>
          <p:cNvPr id="4" name="Content Placeholder 3" descr="Activ_Adicionar estudant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67" r="-12543"/>
          <a:stretch/>
        </p:blipFill>
        <p:spPr>
          <a:xfrm>
            <a:off x="1461859" y="1371599"/>
            <a:ext cx="6068927" cy="4919669"/>
          </a:xfrm>
        </p:spPr>
      </p:pic>
    </p:spTree>
    <p:extLst>
      <p:ext uri="{BB962C8B-B14F-4D97-AF65-F5344CB8AC3E}">
        <p14:creationId xmlns:p14="http://schemas.microsoft.com/office/powerpoint/2010/main" val="12906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Remover </a:t>
            </a:r>
            <a:r>
              <a:rPr lang="en-US" dirty="0" err="1" smtClean="0"/>
              <a:t>Estudante</a:t>
            </a:r>
            <a:endParaRPr lang="en-US" dirty="0"/>
          </a:p>
        </p:txBody>
      </p:sp>
      <p:pic>
        <p:nvPicPr>
          <p:cNvPr id="4" name="Content Placeholder 3" descr="Remover Estudant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41" r="-7808"/>
          <a:stretch/>
        </p:blipFill>
        <p:spPr>
          <a:xfrm>
            <a:off x="1358496" y="937419"/>
            <a:ext cx="6482382" cy="5427691"/>
          </a:xfrm>
        </p:spPr>
      </p:pic>
    </p:spTree>
    <p:extLst>
      <p:ext uri="{BB962C8B-B14F-4D97-AF65-F5344CB8AC3E}">
        <p14:creationId xmlns:p14="http://schemas.microsoft.com/office/powerpoint/2010/main" val="1442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690"/>
            <a:ext cx="7313613" cy="868362"/>
          </a:xfrm>
        </p:spPr>
        <p:txBody>
          <a:bodyPr/>
          <a:lstStyle/>
          <a:p>
            <a:r>
              <a:rPr lang="en-US" dirty="0" err="1" smtClean="0"/>
              <a:t>Justificar</a:t>
            </a:r>
            <a:r>
              <a:rPr lang="en-US" dirty="0" smtClean="0"/>
              <a:t> </a:t>
            </a:r>
            <a:r>
              <a:rPr lang="en-US" dirty="0" err="1" smtClean="0"/>
              <a:t>Faltas</a:t>
            </a:r>
            <a:endParaRPr lang="en-US" dirty="0"/>
          </a:p>
        </p:txBody>
      </p:sp>
      <p:pic>
        <p:nvPicPr>
          <p:cNvPr id="4" name="Content Placeholder 3" descr="justificar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84" r="-8357"/>
          <a:stretch/>
        </p:blipFill>
        <p:spPr>
          <a:xfrm>
            <a:off x="1565222" y="896052"/>
            <a:ext cx="6349487" cy="5439522"/>
          </a:xfrm>
        </p:spPr>
      </p:pic>
    </p:spTree>
    <p:extLst>
      <p:ext uri="{BB962C8B-B14F-4D97-AF65-F5344CB8AC3E}">
        <p14:creationId xmlns:p14="http://schemas.microsoft.com/office/powerpoint/2010/main" val="35321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325" y="114935"/>
            <a:ext cx="2051050" cy="1362075"/>
          </a:xfrm>
        </p:spPr>
        <p:txBody>
          <a:bodyPr/>
          <a:lstStyle/>
          <a:p>
            <a:pPr algn="r"/>
            <a:r>
              <a:rPr lang="en-US" dirty="0" err="1" smtClean="0"/>
              <a:t>Tópicos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075" y="2191766"/>
            <a:ext cx="7772400" cy="3920109"/>
          </a:xfrm>
        </p:spPr>
        <p:txBody>
          <a:bodyPr>
            <a:normAutofit/>
          </a:bodyPr>
          <a:lstStyle/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sz="2400" dirty="0" err="1" smtClean="0">
                <a:solidFill>
                  <a:prstClr val="black"/>
                </a:solidFill>
              </a:rPr>
              <a:t>Visão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geral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sz="2400" dirty="0" err="1" smtClean="0">
                <a:solidFill>
                  <a:prstClr val="black"/>
                </a:solidFill>
              </a:rPr>
              <a:t>Atores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sz="2400" dirty="0" err="1" smtClean="0">
                <a:solidFill>
                  <a:prstClr val="black"/>
                </a:solidFill>
              </a:rPr>
              <a:t>Requisitos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funcionais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sz="2400" dirty="0" err="1" smtClean="0">
                <a:solidFill>
                  <a:prstClr val="black"/>
                </a:solidFill>
              </a:rPr>
              <a:t>Diagramas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</a:rPr>
              <a:t>Principais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sz="2400" dirty="0" err="1" smtClean="0">
                <a:solidFill>
                  <a:prstClr val="black"/>
                </a:solidFill>
              </a:rPr>
              <a:t>Modelo</a:t>
            </a:r>
            <a:r>
              <a:rPr lang="en-US" sz="2400" dirty="0" smtClean="0">
                <a:solidFill>
                  <a:prstClr val="black"/>
                </a:solidFill>
              </a:rPr>
              <a:t> ER</a:t>
            </a:r>
          </a:p>
          <a:p>
            <a:pPr lvl="0">
              <a:spcBef>
                <a:spcPts val="2000"/>
              </a:spcBef>
            </a:pP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cadeira</a:t>
            </a:r>
            <a:endParaRPr lang="en-US" dirty="0"/>
          </a:p>
        </p:txBody>
      </p:sp>
      <p:pic>
        <p:nvPicPr>
          <p:cNvPr id="4" name="Content Placeholder 3" descr="Activ_Cadastrar cadeira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00" r="-8887"/>
          <a:stretch/>
        </p:blipFill>
        <p:spPr>
          <a:xfrm>
            <a:off x="1328962" y="937419"/>
            <a:ext cx="6659579" cy="5398155"/>
          </a:xfrm>
        </p:spPr>
      </p:pic>
    </p:spTree>
    <p:extLst>
      <p:ext uri="{BB962C8B-B14F-4D97-AF65-F5344CB8AC3E}">
        <p14:creationId xmlns:p14="http://schemas.microsoft.com/office/powerpoint/2010/main" val="224787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Cadeira</a:t>
            </a:r>
            <a:endParaRPr lang="en-US" dirty="0"/>
          </a:p>
        </p:txBody>
      </p:sp>
      <p:pic>
        <p:nvPicPr>
          <p:cNvPr id="4" name="Content Placeholder 3" descr="Editar Cadeira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6" r="-4875"/>
          <a:stretch/>
        </p:blipFill>
        <p:spPr>
          <a:xfrm>
            <a:off x="1712885" y="937419"/>
            <a:ext cx="5611175" cy="5486763"/>
          </a:xfrm>
        </p:spPr>
      </p:pic>
    </p:spTree>
    <p:extLst>
      <p:ext uri="{BB962C8B-B14F-4D97-AF65-F5344CB8AC3E}">
        <p14:creationId xmlns:p14="http://schemas.microsoft.com/office/powerpoint/2010/main" val="138540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4081272"/>
            <a:ext cx="6477000" cy="1914144"/>
          </a:xfrm>
        </p:spPr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Entidade-Relação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R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" r="-910"/>
          <a:stretch/>
        </p:blipFill>
        <p:spPr>
          <a:xfrm>
            <a:off x="251026" y="103378"/>
            <a:ext cx="8593957" cy="6645705"/>
          </a:xfrm>
        </p:spPr>
      </p:pic>
    </p:spTree>
    <p:extLst>
      <p:ext uri="{BB962C8B-B14F-4D97-AF65-F5344CB8AC3E}">
        <p14:creationId xmlns:p14="http://schemas.microsoft.com/office/powerpoint/2010/main" val="40457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Obrigado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atenção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6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8675" y="3089275"/>
            <a:ext cx="6477000" cy="1914144"/>
          </a:xfrm>
        </p:spPr>
        <p:txBody>
          <a:bodyPr/>
          <a:lstStyle/>
          <a:p>
            <a:r>
              <a:rPr lang="en-US" sz="5400" dirty="0" err="1" smtClean="0"/>
              <a:t>Visão</a:t>
            </a:r>
            <a:r>
              <a:rPr lang="en-US" sz="5400" dirty="0" smtClean="0"/>
              <a:t> </a:t>
            </a:r>
            <a:r>
              <a:rPr lang="en-US" sz="5400" dirty="0" err="1" smtClean="0"/>
              <a:t>Geral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3546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450" y="222250"/>
            <a:ext cx="1558925" cy="937260"/>
          </a:xfrm>
        </p:spPr>
        <p:txBody>
          <a:bodyPr/>
          <a:lstStyle/>
          <a:p>
            <a:r>
              <a:rPr lang="en-US" dirty="0" err="1" smtClean="0"/>
              <a:t>Visão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66874"/>
            <a:ext cx="6861175" cy="4778375"/>
          </a:xfrm>
        </p:spPr>
        <p:txBody>
          <a:bodyPr>
            <a:normAutofit/>
          </a:bodyPr>
          <a:lstStyle/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sz="2400" dirty="0">
                <a:solidFill>
                  <a:prstClr val="black"/>
                </a:solidFill>
              </a:rPr>
              <a:t>Nome: UCM-</a:t>
            </a:r>
            <a:r>
              <a:rPr lang="en-US" sz="2400" dirty="0" err="1">
                <a:solidFill>
                  <a:prstClr val="black"/>
                </a:solidFill>
              </a:rPr>
              <a:t>Faltas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spcBef>
                <a:spcPts val="2000"/>
              </a:spcBef>
            </a:pPr>
            <a:endParaRPr lang="en-US" sz="2400" dirty="0">
              <a:solidFill>
                <a:prstClr val="black"/>
              </a:solidFill>
            </a:endParaRPr>
          </a:p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sz="2400" dirty="0" err="1">
                <a:solidFill>
                  <a:prstClr val="black"/>
                </a:solidFill>
              </a:rPr>
              <a:t>Problema:Muita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burocracia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e </a:t>
            </a:r>
            <a:r>
              <a:rPr lang="en-US" sz="2400" dirty="0" err="1">
                <a:solidFill>
                  <a:prstClr val="black"/>
                </a:solidFill>
              </a:rPr>
              <a:t>excesso</a:t>
            </a:r>
            <a:r>
              <a:rPr lang="en-US" sz="2400" dirty="0">
                <a:solidFill>
                  <a:prstClr val="black"/>
                </a:solidFill>
              </a:rPr>
              <a:t> de </a:t>
            </a:r>
            <a:r>
              <a:rPr lang="en-US" sz="2400" dirty="0" err="1" smtClean="0">
                <a:solidFill>
                  <a:prstClr val="black"/>
                </a:solidFill>
              </a:rPr>
              <a:t>papelada</a:t>
            </a:r>
            <a:r>
              <a:rPr lang="en-US" sz="2400" dirty="0" smtClean="0">
                <a:solidFill>
                  <a:prstClr val="black"/>
                </a:solidFill>
              </a:rPr>
              <a:t> no </a:t>
            </a:r>
            <a:r>
              <a:rPr lang="en-US" sz="2400" dirty="0" err="1" smtClean="0">
                <a:solidFill>
                  <a:prstClr val="black"/>
                </a:solidFill>
              </a:rPr>
              <a:t>processo</a:t>
            </a:r>
            <a:r>
              <a:rPr lang="en-US" sz="2400" dirty="0" smtClean="0">
                <a:solidFill>
                  <a:prstClr val="black"/>
                </a:solidFill>
              </a:rPr>
              <a:t> de </a:t>
            </a:r>
            <a:r>
              <a:rPr lang="en-US" sz="2400" dirty="0" err="1" smtClean="0">
                <a:solidFill>
                  <a:prstClr val="black"/>
                </a:solidFill>
              </a:rPr>
              <a:t>gerenciamento</a:t>
            </a:r>
            <a:r>
              <a:rPr lang="en-US" sz="2400" dirty="0" smtClean="0">
                <a:solidFill>
                  <a:prstClr val="black"/>
                </a:solidFill>
              </a:rPr>
              <a:t> de </a:t>
            </a:r>
            <a:r>
              <a:rPr lang="en-US" sz="2400" dirty="0" err="1" smtClean="0">
                <a:solidFill>
                  <a:prstClr val="black"/>
                </a:solidFill>
              </a:rPr>
              <a:t>faltas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spcBef>
                <a:spcPts val="2000"/>
              </a:spcBef>
            </a:pPr>
            <a:endParaRPr lang="en-US" sz="2400" dirty="0">
              <a:solidFill>
                <a:prstClr val="black"/>
              </a:solidFill>
            </a:endParaRPr>
          </a:p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sz="2400" dirty="0" err="1">
                <a:solidFill>
                  <a:prstClr val="black"/>
                </a:solidFill>
              </a:rPr>
              <a:t>Objetivo</a:t>
            </a:r>
            <a:r>
              <a:rPr lang="en-US" sz="2400" dirty="0">
                <a:solidFill>
                  <a:prstClr val="black"/>
                </a:solidFill>
              </a:rPr>
              <a:t> principal: </a:t>
            </a:r>
            <a:r>
              <a:rPr lang="en-US" sz="2400" dirty="0" err="1" smtClean="0">
                <a:solidFill>
                  <a:prstClr val="black"/>
                </a:solidFill>
              </a:rPr>
              <a:t>Facilitar</a:t>
            </a:r>
            <a:r>
              <a:rPr lang="en-US" sz="2400" dirty="0" smtClean="0">
                <a:solidFill>
                  <a:prstClr val="black"/>
                </a:solidFill>
              </a:rPr>
              <a:t> o </a:t>
            </a:r>
            <a:r>
              <a:rPr lang="en-US" sz="2400" dirty="0" err="1" smtClean="0">
                <a:solidFill>
                  <a:prstClr val="black"/>
                </a:solidFill>
              </a:rPr>
              <a:t>processo</a:t>
            </a:r>
            <a:r>
              <a:rPr lang="en-US" sz="2400" dirty="0" smtClean="0">
                <a:solidFill>
                  <a:prstClr val="black"/>
                </a:solidFill>
              </a:rPr>
              <a:t> de </a:t>
            </a:r>
            <a:r>
              <a:rPr lang="en-US" sz="2400" dirty="0" err="1" smtClean="0">
                <a:solidFill>
                  <a:prstClr val="black"/>
                </a:solidFill>
              </a:rPr>
              <a:t>ferenciamento</a:t>
            </a:r>
            <a:r>
              <a:rPr lang="en-US" sz="2400" dirty="0" smtClean="0">
                <a:solidFill>
                  <a:prstClr val="black"/>
                </a:solidFill>
              </a:rPr>
              <a:t> de </a:t>
            </a:r>
            <a:r>
              <a:rPr lang="en-US" sz="2400" dirty="0" err="1" smtClean="0">
                <a:solidFill>
                  <a:prstClr val="black"/>
                </a:solidFill>
              </a:rPr>
              <a:t>faltas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pt-PT" sz="2400" dirty="0" smtClean="0">
                <a:solidFill>
                  <a:prstClr val="black"/>
                </a:solidFill>
              </a:rPr>
              <a:t>permitindo </a:t>
            </a:r>
            <a:r>
              <a:rPr lang="pt-PT" sz="2400" dirty="0">
                <a:solidFill>
                  <a:prstClr val="black"/>
                </a:solidFill>
              </a:rPr>
              <a:t>que os docentes possam marcar as faltas online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lvl="0">
              <a:spcBef>
                <a:spcPts val="2000"/>
              </a:spcBef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037" y="381000"/>
            <a:ext cx="4257675" cy="981075"/>
          </a:xfrm>
        </p:spPr>
        <p:txBody>
          <a:bodyPr/>
          <a:lstStyle/>
          <a:p>
            <a:r>
              <a:rPr lang="en-US" dirty="0" err="1" smtClean="0"/>
              <a:t>Atores</a:t>
            </a:r>
            <a:r>
              <a:rPr lang="en-US" dirty="0" smtClean="0"/>
              <a:t> </a:t>
            </a:r>
            <a:r>
              <a:rPr lang="en-US" dirty="0" err="1" smtClean="0"/>
              <a:t>envolvidos</a:t>
            </a:r>
            <a:endParaRPr lang="en-US" dirty="0"/>
          </a:p>
        </p:txBody>
      </p:sp>
      <p:pic>
        <p:nvPicPr>
          <p:cNvPr id="4" name="Picture 3" descr="graduate-student-ava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2" y="2039937"/>
            <a:ext cx="1349374" cy="1349374"/>
          </a:xfrm>
          <a:prstGeom prst="rect">
            <a:avLst/>
          </a:prstGeom>
        </p:spPr>
      </p:pic>
      <p:pic>
        <p:nvPicPr>
          <p:cNvPr id="5" name="Picture 4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74" y="2198686"/>
            <a:ext cx="1476375" cy="1317626"/>
          </a:xfrm>
          <a:prstGeom prst="rect">
            <a:avLst/>
          </a:prstGeom>
        </p:spPr>
      </p:pic>
      <p:pic>
        <p:nvPicPr>
          <p:cNvPr id="6" name="Picture 5" descr="mana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" y="4508500"/>
            <a:ext cx="1328420" cy="1328420"/>
          </a:xfrm>
          <a:prstGeom prst="rect">
            <a:avLst/>
          </a:prstGeom>
        </p:spPr>
      </p:pic>
      <p:pic>
        <p:nvPicPr>
          <p:cNvPr id="7" name="Picture 6" descr="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71" y="4508500"/>
            <a:ext cx="1539875" cy="13284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5500" y="3593583"/>
            <a:ext cx="121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Estudante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84625" y="3593584"/>
            <a:ext cx="95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Docente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750" y="6085959"/>
            <a:ext cx="164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Coordenador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4625" y="6070084"/>
            <a:ext cx="82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1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995" y="219710"/>
            <a:ext cx="7772400" cy="1362075"/>
          </a:xfrm>
        </p:spPr>
        <p:txBody>
          <a:bodyPr/>
          <a:lstStyle/>
          <a:p>
            <a:r>
              <a:rPr lang="en-US" dirty="0" err="1" smtClean="0"/>
              <a:t>Coordenador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75" y="1984374"/>
            <a:ext cx="7772400" cy="458787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sz="2800" dirty="0" err="1" smtClean="0"/>
              <a:t>Iniciar</a:t>
            </a:r>
            <a:r>
              <a:rPr lang="en-US" sz="2800" dirty="0" smtClean="0"/>
              <a:t> </a:t>
            </a:r>
            <a:r>
              <a:rPr lang="en-US" sz="2800" dirty="0" err="1" smtClean="0"/>
              <a:t>Sessão</a:t>
            </a:r>
            <a:endParaRPr lang="en-US" sz="2800" dirty="0" smtClean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 smtClean="0"/>
              <a:t>Terminar</a:t>
            </a:r>
            <a:r>
              <a:rPr lang="en-US" sz="2800" dirty="0" smtClean="0"/>
              <a:t> </a:t>
            </a:r>
            <a:r>
              <a:rPr lang="en-US" sz="2800" dirty="0" err="1" smtClean="0"/>
              <a:t>Sessão</a:t>
            </a:r>
            <a:endParaRPr lang="en-US" sz="2800" dirty="0" smtClean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 smtClean="0"/>
              <a:t>Recuperar</a:t>
            </a:r>
            <a:r>
              <a:rPr lang="en-US" sz="2800" dirty="0" smtClean="0"/>
              <a:t> </a:t>
            </a:r>
            <a:r>
              <a:rPr lang="en-US" sz="2800" dirty="0" err="1" smtClean="0"/>
              <a:t>palavra</a:t>
            </a:r>
            <a:r>
              <a:rPr lang="en-US" sz="2800" dirty="0" err="1"/>
              <a:t>-</a:t>
            </a:r>
            <a:r>
              <a:rPr lang="en-US" sz="2800" dirty="0" err="1" smtClean="0"/>
              <a:t>passe</a:t>
            </a:r>
            <a:r>
              <a:rPr lang="en-US" sz="2800" dirty="0" smtClean="0"/>
              <a:t>.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 smtClean="0"/>
              <a:t>Cadastrar</a:t>
            </a:r>
            <a:r>
              <a:rPr lang="en-US" sz="2800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Docente</a:t>
            </a:r>
            <a:r>
              <a:rPr lang="en-US" sz="1800" dirty="0" smtClean="0"/>
              <a:t>, </a:t>
            </a:r>
            <a:r>
              <a:rPr lang="en-US" sz="1800" dirty="0" err="1" smtClean="0"/>
              <a:t>Estudante</a:t>
            </a:r>
            <a:r>
              <a:rPr lang="en-US" sz="1800" dirty="0" smtClean="0"/>
              <a:t>, </a:t>
            </a:r>
            <a:r>
              <a:rPr lang="en-US" sz="1800" dirty="0" err="1" smtClean="0"/>
              <a:t>Turma</a:t>
            </a:r>
            <a:r>
              <a:rPr lang="en-US" sz="1800" dirty="0" smtClean="0"/>
              <a:t>, </a:t>
            </a:r>
            <a:r>
              <a:rPr lang="en-US" sz="1800" dirty="0" err="1" smtClean="0"/>
              <a:t>Cadeira</a:t>
            </a:r>
            <a:r>
              <a:rPr lang="en-US" sz="1800" dirty="0" smtClean="0"/>
              <a:t>)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800" dirty="0" smtClean="0"/>
              <a:t>Remover </a:t>
            </a:r>
            <a:r>
              <a:rPr lang="en-US" sz="1800" dirty="0"/>
              <a:t>(</a:t>
            </a:r>
            <a:r>
              <a:rPr lang="en-US" sz="1800" dirty="0" err="1"/>
              <a:t>Docente</a:t>
            </a:r>
            <a:r>
              <a:rPr lang="en-US" sz="1800" dirty="0"/>
              <a:t>, </a:t>
            </a:r>
            <a:r>
              <a:rPr lang="en-US" sz="1800" dirty="0" err="1"/>
              <a:t>Estudante</a:t>
            </a:r>
            <a:r>
              <a:rPr lang="en-US" sz="1800" dirty="0"/>
              <a:t>, </a:t>
            </a:r>
            <a:r>
              <a:rPr lang="en-US" sz="1800" dirty="0" err="1"/>
              <a:t>Turma</a:t>
            </a:r>
            <a:r>
              <a:rPr lang="en-US" sz="1800" dirty="0"/>
              <a:t>, </a:t>
            </a:r>
            <a:r>
              <a:rPr lang="en-US" sz="1800" dirty="0" err="1"/>
              <a:t>Cadeira</a:t>
            </a:r>
            <a:r>
              <a:rPr lang="en-US" sz="1800" dirty="0"/>
              <a:t>)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 smtClean="0"/>
              <a:t>Modificar</a:t>
            </a:r>
            <a:r>
              <a:rPr lang="en-US" sz="28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Docente</a:t>
            </a:r>
            <a:r>
              <a:rPr lang="en-US" sz="1800" dirty="0"/>
              <a:t>, </a:t>
            </a:r>
            <a:r>
              <a:rPr lang="en-US" sz="1800" dirty="0" err="1"/>
              <a:t>Estudante</a:t>
            </a:r>
            <a:r>
              <a:rPr lang="en-US" sz="1800" dirty="0"/>
              <a:t>, </a:t>
            </a:r>
            <a:r>
              <a:rPr lang="en-US" sz="1800" dirty="0" err="1"/>
              <a:t>Turma</a:t>
            </a:r>
            <a:r>
              <a:rPr lang="en-US" sz="1800" dirty="0"/>
              <a:t>, </a:t>
            </a:r>
            <a:r>
              <a:rPr lang="en-US" sz="1800" dirty="0" err="1"/>
              <a:t>Cadeira</a:t>
            </a:r>
            <a:r>
              <a:rPr lang="en-US" sz="1800" dirty="0" smtClean="0"/>
              <a:t>)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 smtClean="0"/>
              <a:t>Alterar</a:t>
            </a:r>
            <a:r>
              <a:rPr lang="en-US" sz="2800" dirty="0" smtClean="0"/>
              <a:t> </a:t>
            </a:r>
            <a:r>
              <a:rPr lang="en-US" sz="2800" dirty="0" err="1" smtClean="0"/>
              <a:t>palavra-passe</a:t>
            </a:r>
            <a:endParaRPr lang="en-US" sz="2800" dirty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 smtClean="0"/>
              <a:t>Visualizar</a:t>
            </a:r>
            <a:r>
              <a:rPr lang="en-US" sz="2800" dirty="0" smtClean="0"/>
              <a:t> </a:t>
            </a:r>
            <a:r>
              <a:rPr lang="en-US" sz="2800" dirty="0" err="1" smtClean="0"/>
              <a:t>Listas</a:t>
            </a:r>
            <a:r>
              <a:rPr lang="en-US" sz="2800" dirty="0" smtClean="0"/>
              <a:t> de </a:t>
            </a:r>
            <a:r>
              <a:rPr lang="en-US" sz="2800" dirty="0" err="1" smtClean="0"/>
              <a:t>Presença</a:t>
            </a:r>
            <a:endParaRPr lang="en-US" sz="2800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anag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" y="275590"/>
            <a:ext cx="1328420" cy="13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74" y="614362"/>
            <a:ext cx="7772400" cy="1362075"/>
          </a:xfrm>
        </p:spPr>
        <p:txBody>
          <a:bodyPr/>
          <a:lstStyle/>
          <a:p>
            <a:r>
              <a:rPr lang="en-US" dirty="0" err="1" smtClean="0"/>
              <a:t>Docente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450" y="2271141"/>
            <a:ext cx="7772400" cy="4285234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Iniciar</a:t>
            </a:r>
            <a:r>
              <a:rPr lang="en-US" sz="2800" dirty="0"/>
              <a:t> </a:t>
            </a:r>
            <a:r>
              <a:rPr lang="en-US" sz="2800" dirty="0" err="1"/>
              <a:t>Sessão</a:t>
            </a:r>
            <a:endParaRPr lang="en-US" sz="2800" dirty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Terminar</a:t>
            </a:r>
            <a:r>
              <a:rPr lang="en-US" sz="2800" dirty="0"/>
              <a:t> </a:t>
            </a:r>
            <a:r>
              <a:rPr lang="en-US" sz="2800" dirty="0" err="1"/>
              <a:t>Sessão</a:t>
            </a:r>
            <a:endParaRPr lang="en-US" sz="2800" dirty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Recuperar</a:t>
            </a:r>
            <a:r>
              <a:rPr lang="en-US" sz="2800" dirty="0"/>
              <a:t> </a:t>
            </a:r>
            <a:r>
              <a:rPr lang="en-US" sz="2800" dirty="0" err="1"/>
              <a:t>palavra-passe</a:t>
            </a:r>
            <a:r>
              <a:rPr lang="en-US" sz="2800" dirty="0" smtClean="0"/>
              <a:t>.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Alterar</a:t>
            </a:r>
            <a:r>
              <a:rPr lang="en-US" sz="2800" dirty="0"/>
              <a:t> </a:t>
            </a:r>
            <a:r>
              <a:rPr lang="en-US" sz="2800" dirty="0" err="1"/>
              <a:t>palavra-</a:t>
            </a:r>
            <a:r>
              <a:rPr lang="en-US" sz="2800" dirty="0" err="1" smtClean="0"/>
              <a:t>passe</a:t>
            </a:r>
            <a:endParaRPr lang="en-US" sz="2800" dirty="0" smtClean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 smtClean="0"/>
              <a:t>Marcar</a:t>
            </a:r>
            <a:r>
              <a:rPr lang="en-US" sz="2800" dirty="0" smtClean="0"/>
              <a:t> </a:t>
            </a:r>
            <a:r>
              <a:rPr lang="en-US" sz="2800" dirty="0" err="1" smtClean="0"/>
              <a:t>Faltas</a:t>
            </a:r>
            <a:endParaRPr lang="en-US" sz="2800" dirty="0" smtClean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 smtClean="0"/>
              <a:t>Submeter</a:t>
            </a:r>
            <a:r>
              <a:rPr lang="en-US" sz="2800" dirty="0" smtClean="0"/>
              <a:t> </a:t>
            </a:r>
            <a:r>
              <a:rPr lang="en-US" sz="2800" dirty="0" err="1" smtClean="0"/>
              <a:t>Faltas</a:t>
            </a:r>
            <a:endParaRPr lang="en-US" sz="2800" dirty="0" smtClean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 smtClean="0"/>
              <a:t>Exportar</a:t>
            </a:r>
            <a:r>
              <a:rPr lang="en-US" sz="2800" dirty="0" smtClean="0"/>
              <a:t> </a:t>
            </a:r>
            <a:r>
              <a:rPr lang="en-US" sz="2800" dirty="0" err="1" smtClean="0"/>
              <a:t>Lista</a:t>
            </a:r>
            <a:r>
              <a:rPr lang="en-US" sz="2800" dirty="0" smtClean="0"/>
              <a:t> de </a:t>
            </a:r>
            <a:r>
              <a:rPr lang="en-US" sz="2800" dirty="0" err="1" smtClean="0"/>
              <a:t>Presença</a:t>
            </a:r>
            <a:endParaRPr lang="en-US" sz="2800" dirty="0" smtClean="0"/>
          </a:p>
          <a:p>
            <a:pPr marL="342900" indent="-342900">
              <a:buFont typeface="Wingdings" charset="2"/>
              <a:buChar char="Ø"/>
            </a:pPr>
            <a:endParaRPr lang="en-US" sz="2400" dirty="0"/>
          </a:p>
        </p:txBody>
      </p:sp>
      <p:pic>
        <p:nvPicPr>
          <p:cNvPr id="4" name="Picture 3" descr="tea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" y="658811"/>
            <a:ext cx="1476375" cy="13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3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796" y="503872"/>
            <a:ext cx="7772400" cy="1362075"/>
          </a:xfrm>
        </p:spPr>
        <p:txBody>
          <a:bodyPr/>
          <a:lstStyle/>
          <a:p>
            <a:r>
              <a:rPr lang="en-US" dirty="0" err="1" smtClean="0"/>
              <a:t>Estudante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2" y="2081149"/>
            <a:ext cx="7772400" cy="2951734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Iniciar</a:t>
            </a:r>
            <a:r>
              <a:rPr lang="en-US" sz="2800" dirty="0"/>
              <a:t> </a:t>
            </a:r>
            <a:r>
              <a:rPr lang="en-US" sz="2800" dirty="0" err="1"/>
              <a:t>Sessão</a:t>
            </a:r>
            <a:endParaRPr lang="en-US" sz="2800" dirty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Terminar</a:t>
            </a:r>
            <a:r>
              <a:rPr lang="en-US" sz="2800" dirty="0"/>
              <a:t> </a:t>
            </a:r>
            <a:r>
              <a:rPr lang="en-US" sz="2800" dirty="0" err="1"/>
              <a:t>Sessão</a:t>
            </a:r>
            <a:endParaRPr lang="en-US" sz="2800" dirty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Recuperar</a:t>
            </a:r>
            <a:r>
              <a:rPr lang="en-US" sz="2800" dirty="0"/>
              <a:t> </a:t>
            </a:r>
            <a:r>
              <a:rPr lang="en-US" sz="2800" dirty="0" err="1"/>
              <a:t>palavra-passe</a:t>
            </a:r>
            <a:r>
              <a:rPr lang="en-US" sz="2800" dirty="0"/>
              <a:t>.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/>
              <a:t>Alterar</a:t>
            </a:r>
            <a:r>
              <a:rPr lang="en-US" sz="2800" dirty="0"/>
              <a:t> </a:t>
            </a:r>
            <a:r>
              <a:rPr lang="en-US" sz="2800" dirty="0" err="1"/>
              <a:t>palavra-</a:t>
            </a:r>
            <a:r>
              <a:rPr lang="en-US" sz="2800" dirty="0" err="1" smtClean="0"/>
              <a:t>passe</a:t>
            </a:r>
            <a:endParaRPr lang="en-US" sz="2800" dirty="0" smtClean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 smtClean="0"/>
              <a:t>Visualizar</a:t>
            </a:r>
            <a:r>
              <a:rPr lang="en-US" sz="2800" dirty="0" smtClean="0"/>
              <a:t> </a:t>
            </a:r>
            <a:r>
              <a:rPr lang="en-US" sz="2800" dirty="0" err="1" smtClean="0"/>
              <a:t>Faltas</a:t>
            </a:r>
            <a:endParaRPr lang="en-US" sz="2800" dirty="0" smtClean="0"/>
          </a:p>
          <a:p>
            <a:pPr marL="342900" indent="-342900">
              <a:buFont typeface="Wingdings" charset="2"/>
              <a:buChar char="Ø"/>
            </a:pPr>
            <a:r>
              <a:rPr lang="en-US" sz="2800" dirty="0" err="1" smtClean="0"/>
              <a:t>Justificar</a:t>
            </a:r>
            <a:r>
              <a:rPr lang="en-US" sz="2800" dirty="0" smtClean="0"/>
              <a:t> </a:t>
            </a:r>
            <a:r>
              <a:rPr lang="en-US" sz="2800" dirty="0" err="1" smtClean="0"/>
              <a:t>Falta</a:t>
            </a:r>
            <a:endParaRPr lang="en-US" sz="2800" dirty="0"/>
          </a:p>
        </p:txBody>
      </p:sp>
      <p:pic>
        <p:nvPicPr>
          <p:cNvPr id="4" name="Picture 3" descr="graduate-student-ava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2" y="484187"/>
            <a:ext cx="1349374" cy="13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2986</TotalTime>
  <Words>247</Words>
  <Application>Microsoft Macintosh PowerPoint</Application>
  <PresentationFormat>On-screen Show (4:3)</PresentationFormat>
  <Paragraphs>68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Inkwell</vt:lpstr>
      <vt:lpstr>UCM-Faltas</vt:lpstr>
      <vt:lpstr>Tópicos</vt:lpstr>
      <vt:lpstr>Visão Geral</vt:lpstr>
      <vt:lpstr>Visão</vt:lpstr>
      <vt:lpstr>Atores envolvidos</vt:lpstr>
      <vt:lpstr>Requisitos Funcionais</vt:lpstr>
      <vt:lpstr>Coordenador</vt:lpstr>
      <vt:lpstr>Docente</vt:lpstr>
      <vt:lpstr>Estudante</vt:lpstr>
      <vt:lpstr>Admin</vt:lpstr>
      <vt:lpstr>Diagrama de Use cases</vt:lpstr>
      <vt:lpstr>PowerPoint Presentation</vt:lpstr>
      <vt:lpstr>Diagramas de Atividades</vt:lpstr>
      <vt:lpstr>Iniciar Sessao</vt:lpstr>
      <vt:lpstr>Marcar Faltas</vt:lpstr>
      <vt:lpstr>Recuperar Palavra-passe</vt:lpstr>
      <vt:lpstr>Cadastrar Estudante</vt:lpstr>
      <vt:lpstr>Remover Estudante</vt:lpstr>
      <vt:lpstr>Justificar Faltas</vt:lpstr>
      <vt:lpstr>Cadastrar cadeira</vt:lpstr>
      <vt:lpstr>Editar Cadeira</vt:lpstr>
      <vt:lpstr>Modelo Entidade-Relação</vt:lpstr>
      <vt:lpstr>PowerPoint Presentation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UCM-Faltas</dc:title>
  <dc:creator>Kelven  de Sousa</dc:creator>
  <cp:lastModifiedBy>Kelven  de Sousa</cp:lastModifiedBy>
  <cp:revision>13</cp:revision>
  <dcterms:created xsi:type="dcterms:W3CDTF">2018-09-28T19:03:35Z</dcterms:created>
  <dcterms:modified xsi:type="dcterms:W3CDTF">2018-10-01T06:58:43Z</dcterms:modified>
</cp:coreProperties>
</file>