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CAAD0D-D4A0-8B49-8C82-4F49821C7291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5EFBEB-BB07-7443-8F02-DF189FA4F07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ykse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544DD-909F-A44D-9958-C7A825E24AFC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smtClean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smtClean="0"/>
              <a:t>Muokkaa tekstin perustyylejä osoittamalla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F55F5C-E15B-BE45-B77D-8AFA4ACF09E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ＭＳ Ｐゴシック" pitchFamily="1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F55F5C-E15B-BE45-B77D-8AFA4ACF09E3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osoitt.</a:t>
            </a:r>
            <a:endParaRPr lang="fi-FI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B5265-2F1E-604B-BC71-644191F75D68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F957B-4BD5-7143-8ADF-E87E2D67F83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70B01-C452-4B48-BDA2-66C64CD9FCF2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31CE2-408D-4346-9144-E36036795E7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6C4F-E053-B340-8F33-284AF44E70BD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BDC4-E960-1E44-983E-6673494CE9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9E33-3745-A742-B1C4-1B436E742956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1488-A2E2-C74E-AD54-120FA3D0A4A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E8530-DB82-6549-B3CB-7CBB945D7549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C4688-3BC8-094F-A1D5-6CDA513E8E4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3815B-1A44-6B4E-BEF5-795EA213F801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6CD5-0A9D-C34C-A4FE-FF1A133A60B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6020F-9C27-6A4F-AF1D-182E37C797EA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2979-F3F5-7649-AF06-D451C1ABAE3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1723-C743-D048-8D43-EF4C2F1F3E02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5B38A-0922-4149-BDD0-1EE278F7363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A3083-0530-4646-88ED-43836F40FFB0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7E0AE-91F3-F74D-8B85-4A2CD6AF5C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osoittamalla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5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52AD-FACB-944E-909E-3B81AB169502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6E02-9D2C-9441-AA08-75FA3BA1C6E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osoitt.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osoittamalla</a:t>
            </a:r>
          </a:p>
        </p:txBody>
      </p:sp>
      <p:sp>
        <p:nvSpPr>
          <p:cNvPr id="5" name="Päiväykse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D19C-37E0-0C4B-AAAB-43456DE7BD2A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7811-4C88-7147-873A-F13B9A40287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perustyylejä osoitt.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tekstin perustyylejä osoittamalla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ykse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C1C985-D5B7-784D-922E-7510C70A855B}" type="datetime1">
              <a:rPr lang="fi-FI"/>
              <a:pPr>
                <a:defRPr/>
              </a:pPr>
              <a:t>25.4.2012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5DC9F9-9313-EE47-9DD1-5263C4A3075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1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1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1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1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1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tsikko 1"/>
          <p:cNvSpPr>
            <a:spLocks noGrp="1"/>
          </p:cNvSpPr>
          <p:nvPr>
            <p:ph type="ctrTitle"/>
          </p:nvPr>
        </p:nvSpPr>
        <p:spPr>
          <a:xfrm>
            <a:off x="685800" y="1067289"/>
            <a:ext cx="7772400" cy="2533162"/>
          </a:xfrm>
        </p:spPr>
        <p:txBody>
          <a:bodyPr/>
          <a:lstStyle/>
          <a:p>
            <a:r>
              <a:rPr lang="fi-FI" dirty="0" smtClean="0"/>
              <a:t>58160 Ohjelmoinnin harjoitustyö (periodi IV)</a:t>
            </a:r>
            <a:br>
              <a:rPr lang="fi-FI" dirty="0" smtClean="0"/>
            </a:br>
            <a:endParaRPr lang="fi-FI" dirty="0" smtClean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i-FI" dirty="0" smtClean="0">
                <a:ea typeface="+mn-ea"/>
                <a:cs typeface="+mn-cs"/>
              </a:rPr>
              <a:t>DEMO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fi-FI" dirty="0" smtClean="0">
                <a:ea typeface="+mn-ea"/>
                <a:cs typeface="+mn-cs"/>
              </a:rPr>
              <a:t>Mika Kekäläinen</a:t>
            </a:r>
            <a:endParaRPr lang="fi-FI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tsikko 1"/>
          <p:cNvSpPr>
            <a:spLocks noGrp="1"/>
          </p:cNvSpPr>
          <p:nvPr>
            <p:ph type="ctrTitle"/>
          </p:nvPr>
        </p:nvSpPr>
        <p:spPr>
          <a:xfrm>
            <a:off x="685800" y="1067289"/>
            <a:ext cx="7772400" cy="2533162"/>
          </a:xfrm>
        </p:spPr>
        <p:txBody>
          <a:bodyPr/>
          <a:lstStyle/>
          <a:p>
            <a:pPr algn="l"/>
            <a:r>
              <a:rPr lang="fi-FI" dirty="0" smtClean="0"/>
              <a:t>Alkuperäisenä ajatuksena tehdä, jokin yksinkertainen peli.</a:t>
            </a:r>
            <a:br>
              <a:rPr lang="fi-FI" dirty="0" smtClean="0"/>
            </a:br>
            <a:r>
              <a:rPr lang="fi-FI" dirty="0" err="1" smtClean="0"/>
              <a:t>Kimble</a:t>
            </a:r>
            <a:r>
              <a:rPr lang="fi-FI" dirty="0" smtClean="0"/>
              <a:t> vaikutti aika simppeliltä, joten </a:t>
            </a:r>
            <a:r>
              <a:rPr lang="fi-FI" dirty="0" err="1" smtClean="0"/>
              <a:t>eikun</a:t>
            </a:r>
            <a:r>
              <a:rPr lang="fi-FI" dirty="0" smtClean="0"/>
              <a:t> suunnittelemaan.</a:t>
            </a:r>
            <a:endParaRPr lang="fi-FI" dirty="0" smtClean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5687699"/>
            <a:ext cx="6400800" cy="75655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fi-FI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tsikko 1"/>
          <p:cNvSpPr>
            <a:spLocks noGrp="1"/>
          </p:cNvSpPr>
          <p:nvPr>
            <p:ph type="ctrTitle"/>
          </p:nvPr>
        </p:nvSpPr>
        <p:spPr>
          <a:xfrm>
            <a:off x="685800" y="810597"/>
            <a:ext cx="7772400" cy="4633921"/>
          </a:xfrm>
        </p:spPr>
        <p:txBody>
          <a:bodyPr/>
          <a:lstStyle/>
          <a:p>
            <a:pPr algn="l"/>
            <a:r>
              <a:rPr lang="fi-FI" dirty="0" smtClean="0"/>
              <a:t>Yksinkertainen </a:t>
            </a:r>
            <a:r>
              <a:rPr lang="fi-FI" dirty="0" err="1" smtClean="0"/>
              <a:t>kimble</a:t>
            </a:r>
            <a:r>
              <a:rPr lang="fi-FI" dirty="0" smtClean="0"/>
              <a:t> vaatii </a:t>
            </a:r>
            <a:r>
              <a:rPr lang="fi-FI" dirty="0" err="1" smtClean="0"/>
              <a:t>totetuakseen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- pelaajia</a:t>
            </a:r>
            <a:br>
              <a:rPr lang="fi-FI" dirty="0" smtClean="0"/>
            </a:br>
            <a:r>
              <a:rPr lang="fi-FI" dirty="0" smtClean="0"/>
              <a:t>- pelinappuloita</a:t>
            </a:r>
            <a:br>
              <a:rPr lang="fi-FI" dirty="0" smtClean="0"/>
            </a:br>
            <a:r>
              <a:rPr lang="fi-FI" dirty="0" smtClean="0"/>
              <a:t>- nopan</a:t>
            </a:r>
            <a:br>
              <a:rPr lang="fi-FI" dirty="0" smtClean="0"/>
            </a:br>
            <a:r>
              <a:rPr lang="fi-FI" dirty="0" smtClean="0"/>
              <a:t>- lähtöjä ja maaleja</a:t>
            </a:r>
            <a:endParaRPr lang="fi-FI" dirty="0" smtClean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6025447"/>
            <a:ext cx="6400800" cy="513379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fi-FI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Tekstipohjainen käyttöliittymä</a:t>
            </a:r>
            <a:endParaRPr lang="fi-FI" dirty="0"/>
          </a:p>
        </p:txBody>
      </p:sp>
      <p:pic>
        <p:nvPicPr>
          <p:cNvPr id="4" name="Sisällön paikkamerkki 3" descr="kuv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192" r="-2192"/>
          <a:stretch>
            <a:fillRect/>
          </a:stretch>
        </p:blipFill>
        <p:spPr>
          <a:xfrm>
            <a:off x="1646224" y="1600201"/>
            <a:ext cx="6312130" cy="3471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fi-FI" dirty="0" smtClean="0"/>
              <a:t>Graafinen käyttöliittymä, alkutilanne</a:t>
            </a:r>
            <a:endParaRPr lang="fi-FI" dirty="0"/>
          </a:p>
        </p:txBody>
      </p:sp>
      <p:pic>
        <p:nvPicPr>
          <p:cNvPr id="4" name="Sisällön paikkamerkki 3" descr="kuva.tif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7060" y="1417638"/>
            <a:ext cx="6209706" cy="51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55</Words>
  <Application>Microsoft Macintosh PowerPoint</Application>
  <PresentationFormat>Näytössä katseltava diaesitys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Käytetyt kirjasimet</vt:lpstr>
      </vt:variant>
      <vt:variant>
        <vt:i4>3</vt:i4>
      </vt:variant>
      <vt:variant>
        <vt:lpstr>Suunnittelumalli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Calibri</vt:lpstr>
      <vt:lpstr>ＭＳ Ｐゴシック</vt:lpstr>
      <vt:lpstr>Arial</vt:lpstr>
      <vt:lpstr>Office-teema</vt:lpstr>
      <vt:lpstr>58160 Ohjelmoinnin harjoitustyö (periodi IV) </vt:lpstr>
      <vt:lpstr>Alkuperäisenä ajatuksena tehdä, jokin yksinkertainen peli. Kimble vaikutti aika simppeliltä, joten eikun suunnittelemaan.</vt:lpstr>
      <vt:lpstr>Yksinkertainen kimble vaatii totetuakseen: - pelaajia - pelinappuloita - nopan - lähtöjä ja maaleja</vt:lpstr>
      <vt:lpstr>Tekstipohjainen käyttöliittymä</vt:lpstr>
      <vt:lpstr>Graafinen käyttöliittymä, alkutilanne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mika kekäläinen</dc:creator>
  <cp:lastModifiedBy>mika kekäläinen</cp:lastModifiedBy>
  <cp:revision>10</cp:revision>
  <dcterms:created xsi:type="dcterms:W3CDTF">2012-04-25T14:39:55Z</dcterms:created>
  <dcterms:modified xsi:type="dcterms:W3CDTF">2012-04-25T17:30:42Z</dcterms:modified>
</cp:coreProperties>
</file>