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embeddedFontLst>
    <p:embeddedFont>
      <p:font typeface="Oswald" panose="020B0604020202020204" charset="0"/>
      <p:regular r:id="rId15"/>
      <p:bold r:id="rId16"/>
    </p:embeddedFont>
    <p:embeddedFont>
      <p:font typeface="Source Code Pr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38f5d47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38f5d47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38f5d47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38f5d47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75e9176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75e9176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75e917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75e917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38f5d47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38f5d47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38f5d47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38f5d47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38f5d47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38f5d47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38f5d47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38f5d47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38f5d47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38f5d47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8f5d47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8f5d47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38f5d47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38f5d47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75e917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75e917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_nF2JXCC7JllUWXk9pxHCejdNnCotL9FLBLmIn7dao/edit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JgwiNT9SmU&amp;list=PLD42AxoCej8EIl96CjGshBvRIoUtPhHsj&amp;index=2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ปัญหาของการใช้ threshold ค่าเดียวในการควบคุม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305275" y="1722800"/>
            <a:ext cx="6659700" cy="28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while(true) {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/>
              <a:t>	If sensor1 &lt; 500 [ turnOn(); ]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/>
              <a:t>	If sensor1 &gt; 500 [ turnOff(); ]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00"/>
              <a:t>}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Low-Pass Filtering:  Software Implementation</a:t>
            </a:r>
            <a:endParaRPr/>
          </a:p>
        </p:txBody>
      </p:sp>
      <p:pic>
        <p:nvPicPr>
          <p:cNvPr id="148" name="Google Shape;148;p25" descr="weighted average formula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663" y="1498300"/>
            <a:ext cx="37433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234675" y="2832700"/>
            <a:ext cx="52161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Where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Xn = The current average value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X(n-1) = The previous average value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 = new sensor value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 = weight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62412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Small Weight</a:t>
            </a:r>
            <a:br>
              <a:rPr lang="en-GB"/>
            </a:br>
            <a:r>
              <a:rPr lang="en-GB" sz="2000"/>
              <a:t>Limited noise rejection</a:t>
            </a:r>
            <a:r>
              <a:rPr lang="en-GB"/>
              <a:t> 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534800" y="4542200"/>
            <a:ext cx="1774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Open this example</a:t>
            </a:r>
            <a:endParaRPr/>
          </a:p>
        </p:txBody>
      </p:sp>
      <p:pic>
        <p:nvPicPr>
          <p:cNvPr id="156" name="Google Shape;156;p2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925" y="1258400"/>
            <a:ext cx="5064258" cy="31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579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Higher weight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Better noise rejection, but also causes a delay</a:t>
            </a:r>
            <a:r>
              <a:rPr lang="en-GB"/>
              <a:t> </a:t>
            </a:r>
            <a:endParaRPr/>
          </a:p>
        </p:txBody>
      </p:sp>
      <p:pic>
        <p:nvPicPr>
          <p:cNvPr id="162" name="Google Shape;162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50" y="1172625"/>
            <a:ext cx="6036711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ปัญหาของการใช้ threshold ค่าเดียวในการควบคุม (ต่อ)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740850" y="1489975"/>
            <a:ext cx="75072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ค่าเซ็นเซอร์จำนวนมากมีการแกว่ง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บางครั้งเกิด Feedback จาก output เช่น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ปั๊มน้ำอัตโนมัติ: ลูกลอยไม่อยู่นิ่งเพราะน้ำกระเพื่อมจากน้ำที่ปั๊มสูบเข้า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โคมไฟอัตโนมัติ: แสงจากหลอดไฟบางส่วนวกกลับไปตกกระทบเซ็นเซอร์แสง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การติดดับติดต่อกันมักส่งผลเสียต่ออุปกรณ์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เกิดไฟกระชากบ่อยครั้งหากเป็นอุปกรณ์ที่กินพลังงานมาก เช่นปั๊มน้ำ รีเลย์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อายุการใช้งานของอุปกรณ์สั้นลง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ส่งผลให้ผู้ใช้เกิดความรำคาญ กระทบต่อการใช้งานจริง [</a:t>
            </a:r>
            <a:r>
              <a:rPr lang="en-GB" u="sng">
                <a:solidFill>
                  <a:schemeClr val="hlink"/>
                </a:solidFill>
                <a:hlinkClick r:id="rId3"/>
              </a:rPr>
              <a:t>ตัวอย่าง 7-Eleven</a:t>
            </a:r>
            <a:r>
              <a:rPr lang="en-GB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การใช้ Hysteresis แก้ไขปัญหา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กำหนด on threshold และ off threshold แยกกัน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52650" y="1869725"/>
            <a:ext cx="7838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while(ture) {</a:t>
            </a:r>
            <a:endParaRPr sz="2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sensor1 &lt; 400 [ turnOn(); ]</a:t>
            </a:r>
            <a:endParaRPr sz="2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sensor1 &gt; 600 [ turnOff(); ]</a:t>
            </a:r>
            <a:endParaRPr sz="2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802700" y="1197500"/>
            <a:ext cx="1233600" cy="1450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802700" y="2647970"/>
            <a:ext cx="1233600" cy="55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Guard band</a:t>
            </a:r>
            <a:endParaRPr sz="1000"/>
          </a:p>
        </p:txBody>
      </p:sp>
      <p:sp>
        <p:nvSpPr>
          <p:cNvPr id="97" name="Google Shape;97;p18"/>
          <p:cNvSpPr/>
          <p:nvPr/>
        </p:nvSpPr>
        <p:spPr>
          <a:xfrm>
            <a:off x="6802700" y="3204028"/>
            <a:ext cx="1233600" cy="1189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8086750" y="3001350"/>
            <a:ext cx="57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400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8086750" y="2436875"/>
            <a:ext cx="57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บางครั้งเซ็นเซอร์มี hysteresis ในตัว</a:t>
            </a:r>
            <a:endParaRPr/>
          </a:p>
        </p:txBody>
      </p:sp>
      <p:pic>
        <p:nvPicPr>
          <p:cNvPr id="105" name="Google Shape;105;p19" descr="floating swit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350" y="1357650"/>
            <a:ext cx="3226476" cy="29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01" y="1538125"/>
            <a:ext cx="3400924" cy="29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11675" y="44407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ลูกลอยไฟฟ้า</a:t>
            </a:r>
            <a:endParaRPr sz="1900"/>
          </a:p>
        </p:txBody>
      </p:sp>
      <p:sp>
        <p:nvSpPr>
          <p:cNvPr id="108" name="Google Shape;108;p19"/>
          <p:cNvSpPr txBox="1"/>
          <p:nvPr/>
        </p:nvSpPr>
        <p:spPr>
          <a:xfrm>
            <a:off x="4180150" y="4440775"/>
            <a:ext cx="4540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สวิทด้านในจะสับและปล่อยที่ระดับต่างกัน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Use: Water Pump Control</a:t>
            </a:r>
            <a:endParaRPr/>
          </a:p>
        </p:txBody>
      </p:sp>
      <p:pic>
        <p:nvPicPr>
          <p:cNvPr id="114" name="Google Shape;114;p20" descr="floating switch pump contro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21" y="1370996"/>
            <a:ext cx="4734125" cy="33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descr="NO N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523" y="1538130"/>
            <a:ext cx="1004025" cy="12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6884388" y="3019775"/>
            <a:ext cx="13263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 Pinout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76450" y="6829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Low-Pass Filtering: </a:t>
            </a:r>
            <a:br>
              <a:rPr lang="en-GB"/>
            </a:br>
            <a:r>
              <a:rPr lang="en-GB"/>
              <a:t>Hardware Filtering using Capacitors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936" y="1503850"/>
            <a:ext cx="6610537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Capacitors slow down the signal change</a:t>
            </a:r>
            <a:endParaRPr/>
          </a:p>
        </p:txBody>
      </p:sp>
      <p:pic>
        <p:nvPicPr>
          <p:cNvPr id="133" name="Google Shape;133;p23" descr="capacitor fil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87" y="1363775"/>
            <a:ext cx="6483825" cy="34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know the right capacitor size to use?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Trial &amp;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Calculate the frequency response of a low-pass filter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51" y="2328613"/>
            <a:ext cx="5110549" cy="14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000" y="3795488"/>
            <a:ext cx="24384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4746750" y="4104700"/>
            <a:ext cx="39027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 is where the output power (not amplitude) is half of the input.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นำเสนอทางหน้าจอ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6" baseType="lpstr">
      <vt:lpstr>Source Code Pro</vt:lpstr>
      <vt:lpstr>Oswald</vt:lpstr>
      <vt:lpstr>Arial</vt:lpstr>
      <vt:lpstr>Modern Writer</vt:lpstr>
      <vt:lpstr>ปัญหาของการใช้ threshold ค่าเดียวในการควบคุม</vt:lpstr>
      <vt:lpstr>ปัญหาของการใช้ threshold ค่าเดียวในการควบคุม (ต่อ)</vt:lpstr>
      <vt:lpstr>การติดดับติดต่อกันมักส่งผลเสียต่ออุปกรณ์</vt:lpstr>
      <vt:lpstr>การใช้ Hysteresis แก้ไขปัญหา</vt:lpstr>
      <vt:lpstr>บางครั้งเซ็นเซอร์มี hysteresis ในตัว</vt:lpstr>
      <vt:lpstr>Typical Use: Water Pump Control</vt:lpstr>
      <vt:lpstr>Simple Low-Pass Filtering:  Hardware Filtering using Capacitors</vt:lpstr>
      <vt:lpstr>Capacitors slow down the signal change</vt:lpstr>
      <vt:lpstr>How do we know the right capacitor size to use?</vt:lpstr>
      <vt:lpstr>Simple Low-Pass Filtering:  Software Implementation</vt:lpstr>
      <vt:lpstr>Example: Small Weight Limited noise rejection </vt:lpstr>
      <vt:lpstr>Example: Higher weight Better noise rejection, but also causes a delay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ปัญหาของการใช้ threshold ค่าเดียวในการควบคุม</dc:title>
  <cp:lastModifiedBy>WITSARUT TIPBUNG</cp:lastModifiedBy>
  <cp:revision>1</cp:revision>
  <dcterms:modified xsi:type="dcterms:W3CDTF">2021-02-18T18:20:24Z</dcterms:modified>
</cp:coreProperties>
</file>