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82" r:id="rId2"/>
  </p:sldMasterIdLst>
  <p:sldIdLst>
    <p:sldId id="256" r:id="rId3"/>
    <p:sldId id="257" r:id="rId4"/>
    <p:sldId id="258" r:id="rId5"/>
    <p:sldId id="261" r:id="rId6"/>
    <p:sldId id="264" r:id="rId7"/>
    <p:sldId id="262" r:id="rId8"/>
    <p:sldId id="288" r:id="rId9"/>
    <p:sldId id="267" r:id="rId10"/>
    <p:sldId id="287" r:id="rId11"/>
    <p:sldId id="283" r:id="rId12"/>
    <p:sldId id="299" r:id="rId13"/>
    <p:sldId id="292" r:id="rId14"/>
    <p:sldId id="291" r:id="rId15"/>
    <p:sldId id="284" r:id="rId16"/>
    <p:sldId id="293" r:id="rId17"/>
    <p:sldId id="290" r:id="rId18"/>
    <p:sldId id="285" r:id="rId19"/>
    <p:sldId id="286" r:id="rId20"/>
    <p:sldId id="295" r:id="rId21"/>
    <p:sldId id="294" r:id="rId22"/>
    <p:sldId id="296" r:id="rId23"/>
    <p:sldId id="297" r:id="rId24"/>
    <p:sldId id="289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4EBDA-5070-45E0-9101-EA5E57DBB085}" v="2" dt="2021-02-18T13:30:37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6A4-A8E9-489C-A81C-3D0912F60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4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605F-E2D5-414C-9732-07D56040C7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08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FEE3-2A9C-446E-85E6-AD209ECC46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42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26A4-A8E9-489C-A81C-3D0912F60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697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BFF-86E5-4BD8-A1BB-BAC3835CB8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51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DFD8-CA18-4F90-AD91-192AF1C10D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932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DE64-B6A1-4291-AA8D-A046DD2684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9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188-83A1-4689-BDC8-AD9D4843B9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84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1294-55C8-421E-9ED9-86906142C3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49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49B2-1753-4228-8C52-6F2AAAD5B7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16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B225-5C9E-4283-84AC-763F790122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3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BFF-86E5-4BD8-A1BB-BAC3835CB8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09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19C2A68-8E6C-4119-92D8-CF19ADF333C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80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605F-E2D5-414C-9732-07D56040C7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3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FEE3-2A9C-446E-85E6-AD209ECC46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244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6B14B-B901-4A94-87A0-30D2E0542E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79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DFD8-CA18-4F90-AD91-192AF1C10D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5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DE64-B6A1-4291-AA8D-A046DD2684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5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6188-83A1-4689-BDC8-AD9D4843B93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1294-55C8-421E-9ED9-86906142C3A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84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49B2-1753-4228-8C52-6F2AAAD5B7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08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B225-5C9E-4283-84AC-763F790122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2A68-8E6C-4119-92D8-CF19ADF333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B14B-B901-4A94-87A0-30D2E0542E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94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E6B14B-B901-4A94-87A0-30D2E0542EE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lo-utUy42Ac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emonstrations.wolfram.com/PulseWidthModulationPrinciple&#8203;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VOxbO_syOK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th-TH"/>
              <a:t>Pulse Width Modulation (PWM)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6A6BC-DAF3-481A-95F9-F4017AE05C80}"/>
              </a:ext>
            </a:extLst>
          </p:cNvPr>
          <p:cNvSpPr txBox="1"/>
          <p:nvPr/>
        </p:nvSpPr>
        <p:spPr>
          <a:xfrm>
            <a:off x="7467600" y="525780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261214 Microprocessor &amp; Interfacing</a:t>
            </a:r>
          </a:p>
          <a:p>
            <a:r>
              <a:rPr lang="en-US" dirty="0"/>
              <a:t>Arnan (Roger) </a:t>
            </a:r>
            <a:r>
              <a:rPr lang="en-US" dirty="0" err="1"/>
              <a:t>Sipitakiat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97EAE43-3676-4D92-8204-E52A6E1F5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/>
          <a:lstStyle/>
          <a:p>
            <a:r>
              <a:rPr lang="th-TH" altLang="th-TH" dirty="0"/>
              <a:t>เครื่องปรับอากาศ (แอร์)</a:t>
            </a:r>
            <a:endParaRPr lang="en-US" alt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0E5B6-8592-4947-B54C-32438BB32E99}"/>
              </a:ext>
            </a:extLst>
          </p:cNvPr>
          <p:cNvSpPr txBox="1"/>
          <p:nvPr/>
        </p:nvSpPr>
        <p:spPr>
          <a:xfrm>
            <a:off x="508000" y="1846348"/>
            <a:ext cx="4754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Compressor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ทำงานเมื่อต้องการ</a:t>
            </a:r>
            <a:b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ลดอุณหภูมิ</a:t>
            </a:r>
          </a:p>
          <a:p>
            <a:pPr marL="571500" indent="-571500">
              <a:buFontTx/>
              <a:buChar char="-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คาบและ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Duty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</a:t>
            </a:r>
            <a:b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Compressor</a:t>
            </a:r>
            <a:b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เป็นเท่าใด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FB7E3-2F59-490E-BDC1-9AB1D9735324}"/>
              </a:ext>
            </a:extLst>
          </p:cNvPr>
          <p:cNvSpPr txBox="1"/>
          <p:nvPr/>
        </p:nvSpPr>
        <p:spPr>
          <a:xfrm>
            <a:off x="5900044" y="6153912"/>
            <a:ext cx="578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กราฟสีเทาแสดงเวลาติด/ดับของ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compressor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50" name="Picture 2" descr="ᐈ Samsung AR12KSFPEWQX • best Price • Technical specifications.">
            <a:extLst>
              <a:ext uri="{FF2B5EF4-FFF2-40B4-BE49-F238E27FC236}">
                <a16:creationId xmlns:a16="http://schemas.microsoft.com/office/drawing/2014/main" id="{88E8CE09-87AB-4DB8-A08F-4A6EEE3F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" y="4572000"/>
            <a:ext cx="343111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E5617-A61C-4691-AFAD-4A4FD6B1A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34"/>
          <a:stretch/>
        </p:blipFill>
        <p:spPr>
          <a:xfrm>
            <a:off x="5147296" y="2057400"/>
            <a:ext cx="66522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6BAE-04D6-422B-9634-9FB0ED3D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เครื่องทำน้ำอุ่น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5E37B-BA4D-4FCA-9E79-10D10B66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7" y="1981200"/>
            <a:ext cx="3810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93336-B724-42DF-9DA9-8CF2B1C8EC14}"/>
              </a:ext>
            </a:extLst>
          </p:cNvPr>
          <p:cNvSpPr txBox="1"/>
          <p:nvPr/>
        </p:nvSpPr>
        <p:spPr>
          <a:xfrm>
            <a:off x="4800600" y="1847088"/>
            <a:ext cx="5540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Triac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ควบคุมการเร่งหรี่ไฟ </a:t>
            </a:r>
          </a:p>
          <a:p>
            <a:pPr marL="571500" indent="-571500">
              <a:buFontTx/>
              <a:buChar char="-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ทำงานเท่ากับความถี่ของไฟบ้าน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50Hz)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DFE61D-0A99-4185-987B-3105637D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05" y="3124200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4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PWM power led dimmer">
            <a:hlinkClick r:id="" action="ppaction://media"/>
            <a:extLst>
              <a:ext uri="{FF2B5EF4-FFF2-40B4-BE49-F238E27FC236}">
                <a16:creationId xmlns:a16="http://schemas.microsoft.com/office/drawing/2014/main" id="{1BE5B98D-B19E-4685-8327-CE7BB9F902F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8878"/>
            <a:ext cx="12192000" cy="688820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4D7E59B-45AE-4816-AD88-38DCBA7C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37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A88C-1DA1-4FC4-B5E1-31E973BE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0668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คาบการทำงานของ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ควรเป็นเท่าใด</a:t>
            </a:r>
            <a:b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ให้ดูที่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response time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21D9-CAAA-42AA-8BCB-49F076B3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743200"/>
            <a:ext cx="10134600" cy="3276600"/>
          </a:xfrm>
        </p:spPr>
        <p:txBody>
          <a:bodyPr>
            <a:normAutofit fontScale="62500" lnSpcReduction="20000"/>
          </a:bodyPr>
          <a:lstStyle/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เตาแม่เหล็กไฟฟ้า</a:t>
            </a:r>
            <a:b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Response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ของอุณหภูมิเป็นหน่วยวินาที ดังนั้นคาบ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~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15-30 วินาที</a:t>
            </a:r>
          </a:p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เครื่องปรับอากาศ</a:t>
            </a:r>
            <a:b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Response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อุณภูมิห้องหน่วยเป็นนาที ดังนั้นคาบ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~1+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นาที</a:t>
            </a:r>
          </a:p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หม้อทำน้ำอุ่น</a:t>
            </a:r>
            <a:b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4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Traic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ควบคุมไฟ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ที่ความถี่ 50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Hz </a:t>
            </a:r>
          </a:p>
          <a:p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LED?</a:t>
            </a:r>
            <a:b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Response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ของแสงหน่วยเป็น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?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ดังนั้นคาบ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ควรเป็น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833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349B-430B-4C19-8D4E-842F5DA1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การออกแบบวงจรควบคุมที่เหมาะกับคาบที่ต้องการ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3CDD-4784-444F-87EF-A782F607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346192"/>
            <a:ext cx="10744200" cy="80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Transistor (for DC)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4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Triac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(for AC)		Relay (DC/AC)</a:t>
            </a:r>
            <a:endParaRPr lang="th-TH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074" name="Picture 2" descr="ผลการค้นหารูปภาพสำหรับ transistor&quot;">
            <a:extLst>
              <a:ext uri="{FF2B5EF4-FFF2-40B4-BE49-F238E27FC236}">
                <a16:creationId xmlns:a16="http://schemas.microsoft.com/office/drawing/2014/main" id="{41B35C88-596C-4A60-AED4-89A3CFC1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20392"/>
            <a:ext cx="2020558" cy="202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ผลการค้นหารูปภาพสำหรับ relay&quot;">
            <a:extLst>
              <a:ext uri="{FF2B5EF4-FFF2-40B4-BE49-F238E27FC236}">
                <a16:creationId xmlns:a16="http://schemas.microsoft.com/office/drawing/2014/main" id="{90F8ACAF-3B7D-4950-A3AF-3D524D30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95500"/>
            <a:ext cx="30119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A3256-6FFE-423F-90CE-30535EAF86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067"/>
          <a:stretch/>
        </p:blipFill>
        <p:spPr>
          <a:xfrm>
            <a:off x="4382758" y="2424046"/>
            <a:ext cx="1905000" cy="26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3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8260-4B24-4A9C-9856-16DC9D3E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อายุการใช้งาน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Relay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4" descr="ผลการค้นหารูปภาพสำหรับ relay&quot;">
            <a:extLst>
              <a:ext uri="{FF2B5EF4-FFF2-40B4-BE49-F238E27FC236}">
                <a16:creationId xmlns:a16="http://schemas.microsoft.com/office/drawing/2014/main" id="{9975693D-B9CD-47B1-ACA0-05078A42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47088"/>
            <a:ext cx="30119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C52C1D-1029-4265-8836-3361A7BD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2286000"/>
            <a:ext cx="8191500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สมมุติอายุการใช้งาน 100,000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operations</a:t>
            </a:r>
          </a:p>
          <a:p>
            <a:pPr marL="0" indent="0">
              <a:buNone/>
            </a:pP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ถ้าใช้กับ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ที่มีคาบ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10 Hz </a:t>
            </a:r>
            <a:endParaRPr lang="th-TH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อายุการใช้งานของ 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relay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จะนานเท่าใด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</a:p>
          <a:p>
            <a:pPr marL="0" indent="0">
              <a:buNone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คำตอบ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100,000/10 = 10,000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วินาที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2.78 ชม</a:t>
            </a:r>
          </a:p>
        </p:txBody>
      </p:sp>
    </p:spTree>
    <p:extLst>
      <p:ext uri="{BB962C8B-B14F-4D97-AF65-F5344CB8AC3E}">
        <p14:creationId xmlns:p14="http://schemas.microsoft.com/office/powerpoint/2010/main" val="53817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istor single drive">
            <a:extLst>
              <a:ext uri="{FF2B5EF4-FFF2-40B4-BE49-F238E27FC236}">
                <a16:creationId xmlns:a16="http://schemas.microsoft.com/office/drawing/2014/main" id="{D343FF12-B0F1-4F5D-8EFF-1C8D739E5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65033"/>
            <a:ext cx="5715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76A1C-2168-4392-BCC5-98BF3B203B42}"/>
              </a:ext>
            </a:extLst>
          </p:cNvPr>
          <p:cNvSpPr txBox="1"/>
          <p:nvPr/>
        </p:nvSpPr>
        <p:spPr>
          <a:xfrm>
            <a:off x="8001000" y="33794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Load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BE1FD-EA74-4D9F-BA54-D640ED9B0743}"/>
              </a:ext>
            </a:extLst>
          </p:cNvPr>
          <p:cNvSpPr txBox="1"/>
          <p:nvPr/>
        </p:nvSpPr>
        <p:spPr>
          <a:xfrm>
            <a:off x="5181600" y="426156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PWM Signal</a:t>
            </a:r>
            <a:endParaRPr lang="th-T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475D94-09EE-4613-A1D5-D4CCE00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03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Transistor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มีอายุการใช้งานนานมาก แต่มีข้อจำกัดอย่างอื่น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กระแส, ความไว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552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7191-717F-4EAE-95F7-47DED96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ตัวอย่างข้อจำกัดในการสร้าง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Transistor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50" name="Picture 2" descr="ผลการค้นหารูปภาพสำหรับ transistor delay time&quot;">
            <a:extLst>
              <a:ext uri="{FF2B5EF4-FFF2-40B4-BE49-F238E27FC236}">
                <a16:creationId xmlns:a16="http://schemas.microsoft.com/office/drawing/2014/main" id="{72FF8050-63D4-4D00-BEC4-EEFAA4E02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8"/>
          <a:stretch/>
        </p:blipFill>
        <p:spPr bwMode="auto">
          <a:xfrm>
            <a:off x="630382" y="1840161"/>
            <a:ext cx="6934200" cy="43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8E015-ADFD-47BA-A101-D20CE802CA02}"/>
              </a:ext>
            </a:extLst>
          </p:cNvPr>
          <p:cNvSpPr txBox="1"/>
          <p:nvPr/>
        </p:nvSpPr>
        <p:spPr>
          <a:xfrm>
            <a:off x="8305800" y="2709516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Td = Delay Time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 = Rising Time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Ts = Storage Time</a:t>
            </a:r>
          </a:p>
          <a:p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Tf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Falling Time</a:t>
            </a:r>
          </a:p>
        </p:txBody>
      </p:sp>
    </p:spTree>
    <p:extLst>
      <p:ext uri="{BB962C8B-B14F-4D97-AF65-F5344CB8AC3E}">
        <p14:creationId xmlns:p14="http://schemas.microsoft.com/office/powerpoint/2010/main" val="357360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8691-4330-4FEE-AB26-433FD4EA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NPN 2N3904 Transistor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08E4F-ECAD-4533-8BF7-AF729604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10667164" cy="18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1F88E-4098-4ED0-AECE-B769765E7136}"/>
              </a:ext>
            </a:extLst>
          </p:cNvPr>
          <p:cNvSpPr txBox="1"/>
          <p:nvPr/>
        </p:nvSpPr>
        <p:spPr>
          <a:xfrm>
            <a:off x="609600" y="4271962"/>
            <a:ext cx="93538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Pulse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ที่สั้นที่สุด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Rise Time + Storage Time + Fall Time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= 35+200+50 = 285 ns</a:t>
            </a:r>
            <a:b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ถ้าสมมุติว่า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PWM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ที่ต้องการมี 100 ระดับ แสดงว่า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285 ns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1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%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ของคาบ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ดังนั้นคาบเท่ากับ 285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x100 = 28,500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ns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35.088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KHz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55543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0E15-E615-48A2-BA14-79E5C9C4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2.2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Signal –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PWM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รับและส่งสัญญาณดิจิทัล</a:t>
            </a:r>
            <a:endParaRPr lang="th-TH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5AECCC7-BC51-404B-A06B-06FD83E53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2925892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C-SR04 Ultrasonic Sensor">
            <a:extLst>
              <a:ext uri="{FF2B5EF4-FFF2-40B4-BE49-F238E27FC236}">
                <a16:creationId xmlns:a16="http://schemas.microsoft.com/office/drawing/2014/main" id="{ADA0FBC4-9550-4547-8695-D815410A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065716-EA1A-44A7-BEC1-AF7C33C8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98262"/>
            <a:ext cx="441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Servo Motor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กำหนดตำแหน่งของมอเตอร์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C09E92-8413-4E1D-B274-5086864CEF0F}"/>
              </a:ext>
            </a:extLst>
          </p:cNvPr>
          <p:cNvSpPr txBox="1">
            <a:spLocks/>
          </p:cNvSpPr>
          <p:nvPr/>
        </p:nvSpPr>
        <p:spPr>
          <a:xfrm>
            <a:off x="6172200" y="5398262"/>
            <a:ext cx="44196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2"/>
              <a:buNone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Ultrasonic Proximity Sensor </a:t>
            </a:r>
            <a:b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ส่งค่าระยะที่วัดได้ออกมาเป็น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889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1524000"/>
            <a:ext cx="8229600" cy="350519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th-TH" sz="8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PWM </a:t>
            </a:r>
            <a:r>
              <a:rPr lang="th-TH" altLang="th-TH" sz="8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</a:t>
            </a:r>
            <a:r>
              <a:rPr lang="en-US" altLang="th-TH" sz="8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  <a:b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กรณีศึกษา</a:t>
            </a:r>
            <a:b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สมมุติว่าต้องการควบคุมความเร็วของมอเตอร์</a:t>
            </a:r>
            <a:b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จะต้องออกแบบวงจรอย่างไร</a:t>
            </a:r>
            <a:r>
              <a:rPr lang="en-US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Servo Motor Control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4876800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66AFD57-87AC-4246-9C50-8EC8D6E3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925892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1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Ultrasonic Proximity Signal</a:t>
            </a:r>
          </a:p>
        </p:txBody>
      </p:sp>
      <p:pic>
        <p:nvPicPr>
          <p:cNvPr id="5122" name="Picture 2" descr="SRF05 Technical Documentation">
            <a:extLst>
              <a:ext uri="{FF2B5EF4-FFF2-40B4-BE49-F238E27FC236}">
                <a16:creationId xmlns:a16="http://schemas.microsoft.com/office/drawing/2014/main" id="{C7737BB0-8C7C-4CCB-8A7B-26DFF20A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09800"/>
            <a:ext cx="6667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hinese electronics products tested (80 tests): HC-SR04 ultrasonic module  tested">
            <a:extLst>
              <a:ext uri="{FF2B5EF4-FFF2-40B4-BE49-F238E27FC236}">
                <a16:creationId xmlns:a16="http://schemas.microsoft.com/office/drawing/2014/main" id="{983EA7AB-F06F-4DA4-AF83-FF17331F8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435428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2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0E15-E615-48A2-BA14-79E5C9C4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2.3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Digitize –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แปลงค่าสัญญาณ อนาล็อก กับ ดิจิทัล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065716-EA1A-44A7-BEC1-AF7C33C8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83" y="5486400"/>
            <a:ext cx="441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ตัวอย่างการแปลงสัญญาณอนา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ล๊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อกเป็นดิจิทัลโดยใช้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6FDA122-F551-4AB9-8275-159A09E0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2114893"/>
            <a:ext cx="6009367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5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2D252-D2C6-4B67-87F9-7E6C55F97723}"/>
              </a:ext>
            </a:extLst>
          </p:cNvPr>
          <p:cNvSpPr txBox="1"/>
          <p:nvPr/>
        </p:nvSpPr>
        <p:spPr>
          <a:xfrm>
            <a:off x="2662518" y="6051176"/>
            <a:ext cx="7109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  <a:hlinkClick r:id="rId2"/>
              </a:rPr>
              <a:t>https://demonstrations.wolfram.com/PulseWidthModulationPrinciple</a:t>
            </a:r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F765D6B-190D-4EA6-ABCA-7C02B449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521" y="1828800"/>
            <a:ext cx="4470958" cy="4134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47C7CA-3420-45C0-8809-A9CB0414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9155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motor v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990601"/>
            <a:ext cx="330041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5000" y="1668048"/>
            <a:ext cx="46971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ตามหลักการทั่วไป</a:t>
            </a:r>
          </a:p>
          <a:p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ความเร็วการหมุนขึ้นอยู่กับกำลังไฟฟ้า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ที่ป้อนให้กับมอเตอร์ ซึ่ง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Power = I x V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ซึ่งหากความต่างศักดิ์คงที่ 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สิ่งที่ต้องเปลี่ยนคือกระแส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motor vir with r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4419600" cy="398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5000" y="1600200"/>
            <a:ext cx="6115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วิธีหนึ่งที่ทำได้คือควบคุมกระแสด้วยตัวต้านทาน 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หรือตัวต้านทานปรับค่าได้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Potentiometer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POT)</a:t>
            </a:r>
          </a:p>
          <a:p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แต่การเปลี่ยนค่าความต้านทานมักทำไม่สะดวกนัก 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โดยเฉพาะเมื่อต้องการควบคุมผ่านโปรแกรม</a:t>
            </a:r>
          </a:p>
          <a:p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นอกจากนั้นโหลดที่ต้องใช้กระแสสูงก็มักทำให้เกิด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ความร้อนขึ้นที่ตัวต้านทานสูง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1371600"/>
            <a:ext cx="8382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arduino.cc/en/uploads/Tutorial/pw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4572000" cy="50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91200" y="1066799"/>
            <a:ext cx="5867400" cy="1545769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th-TH" sz="4400" dirty="0"/>
              <a:t>Pulse Width Modulation</a:t>
            </a:r>
            <a:br>
              <a:rPr lang="en-US" altLang="th-TH" sz="4400" dirty="0"/>
            </a:br>
            <a:r>
              <a:rPr lang="en-US" altLang="th-TH" sz="4400" dirty="0"/>
              <a:t>(PWM)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3200399"/>
            <a:ext cx="43434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" y="4038599"/>
            <a:ext cx="43434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4876799"/>
            <a:ext cx="43434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2400" y="6351508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Average</a:t>
            </a:r>
            <a:endParaRPr lang="th-T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57600" y="6536174"/>
            <a:ext cx="304800" cy="1088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378CFE-ED74-482D-98D7-56E18F5B11DC}"/>
              </a:ext>
            </a:extLst>
          </p:cNvPr>
          <p:cNvSpPr txBox="1"/>
          <p:nvPr/>
        </p:nvSpPr>
        <p:spPr>
          <a:xfrm>
            <a:off x="5982803" y="2438400"/>
            <a:ext cx="548419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คือการสร้าง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Pulse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ที่ความถี่สูง*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มีเวลาติดและดับแปรผันตามระดับพลังงานที่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ต้องการจะส่งออกไปยังโหลด</a:t>
            </a:r>
          </a:p>
          <a:p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เป็นทางออกที่ได้รับความนิยมเพราะ</a:t>
            </a:r>
          </a:p>
          <a:p>
            <a:pPr marL="571500" indent="-571500">
              <a:buFontTx/>
              <a:buChar char="-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มักไม่ต้องแก้ไขวงจร</a:t>
            </a:r>
          </a:p>
          <a:p>
            <a:pPr marL="571500" indent="-571500">
              <a:buFontTx/>
              <a:buChar char="-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ปรับพลังงานผ่านโปรแกรมได้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* ค่าเป็นเท่าไหร่แล้วแต่งาน  </a:t>
            </a:r>
          </a:p>
        </p:txBody>
      </p:sp>
    </p:spTree>
    <p:extLst>
      <p:ext uri="{BB962C8B-B14F-4D97-AF65-F5344CB8AC3E}">
        <p14:creationId xmlns:p14="http://schemas.microsoft.com/office/powerpoint/2010/main" val="266455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PWM Parameters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1905" y="1764262"/>
            <a:ext cx="6402095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9557" y="4687747"/>
            <a:ext cx="4387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Period unit = time (e.g.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ms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Duty unit = % (0 to 100)</a:t>
            </a:r>
            <a:endParaRPr lang="th-TH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0CAB3-4DEC-47E9-B0DB-E3C2E11B770A}"/>
              </a:ext>
            </a:extLst>
          </p:cNvPr>
          <p:cNvSpPr txBox="1"/>
          <p:nvPr/>
        </p:nvSpPr>
        <p:spPr>
          <a:xfrm>
            <a:off x="511313" y="2182499"/>
            <a:ext cx="4155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คุณสมบัติของ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ที่สำคัญคือ</a:t>
            </a:r>
          </a:p>
          <a:p>
            <a:pPr marL="571500" indent="-571500">
              <a:buFontTx/>
              <a:buChar char="-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คาบ มีหน่วยเป็นเวลา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Duty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มีหน่วยเป็นเปอร์เซ็นต์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BA5-2365-4065-B691-994BF98C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การใช้งาน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PWM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ในระบบสมองกลฝังตัว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2A4B64-1D40-4B35-9375-FE195D45F1C0}"/>
              </a:ext>
            </a:extLst>
          </p:cNvPr>
          <p:cNvSpPr txBox="1">
            <a:spLocks/>
          </p:cNvSpPr>
          <p:nvPr/>
        </p:nvSpPr>
        <p:spPr>
          <a:xfrm>
            <a:off x="1371600" y="1981200"/>
            <a:ext cx="10312400" cy="274320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2.1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Power -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ใช้ควบคุมพลังงานที่ส่งไปยังโหลด</a:t>
            </a:r>
          </a:p>
          <a:p>
            <a:pPr fontAlgn="auto">
              <a:spcAft>
                <a:spcPts val="0"/>
              </a:spcAft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2.2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Signal –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ใช้รับและส่งสัญญาณดิจิทัล</a:t>
            </a:r>
          </a:p>
          <a:p>
            <a:pPr fontAlgn="auto">
              <a:spcAft>
                <a:spcPts val="0"/>
              </a:spcAft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2.3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Digitize –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แปลงค่าสัญญาณ อนาล็อก กับ ดิจิทัล</a:t>
            </a:r>
          </a:p>
        </p:txBody>
      </p:sp>
    </p:spTree>
    <p:extLst>
      <p:ext uri="{BB962C8B-B14F-4D97-AF65-F5344CB8AC3E}">
        <p14:creationId xmlns:p14="http://schemas.microsoft.com/office/powerpoint/2010/main" val="187188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2.1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Power -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ใช้ควบคุมพลังงานที่ส่งไปยังโหลด</a:t>
            </a:r>
          </a:p>
        </p:txBody>
      </p:sp>
      <p:pic>
        <p:nvPicPr>
          <p:cNvPr id="23554" name="Picture 2" descr="http://srv-live.lazada.co.th/p/image-077461-1-produ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2416174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0" y="3124200"/>
            <a:ext cx="4419600" cy="1822450"/>
          </a:xfrm>
          <a:prstGeom prst="rect">
            <a:avLst/>
          </a:prstGeom>
        </p:spPr>
      </p:pic>
      <p:pic>
        <p:nvPicPr>
          <p:cNvPr id="3074" name="Picture 2" descr="MR16 LED Bulb - 40 Watt Equivalent - 12V AC/DC - Bi-Pin LED Flood Light Bulb  - 300 Lumens | Super Bright LEDs">
            <a:extLst>
              <a:ext uri="{FF2B5EF4-FFF2-40B4-BE49-F238E27FC236}">
                <a16:creationId xmlns:a16="http://schemas.microsoft.com/office/drawing/2014/main" id="{6CA539A3-B5EE-49BC-96A1-0D2ED95A2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819400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95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B39-A01F-4AB5-A4C5-0E970E72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Online Media 3" title="Hotpot PWM demo">
            <a:hlinkClick r:id="" action="ppaction://media"/>
            <a:extLst>
              <a:ext uri="{FF2B5EF4-FFF2-40B4-BE49-F238E27FC236}">
                <a16:creationId xmlns:a16="http://schemas.microsoft.com/office/drawing/2014/main" id="{D0B78A43-073D-4217-9D07-75EF23D5866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30332" y="-13462"/>
            <a:ext cx="12222332" cy="69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ger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ger theme" id="{DBE05F31-E172-4E7D-9647-41A6CF04B555}" vid="{4BD5AF72-1F6A-483B-A60C-28EA587F1F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664</TotalTime>
  <Words>642</Words>
  <Application>Microsoft Office PowerPoint</Application>
  <PresentationFormat>Widescreen</PresentationFormat>
  <Paragraphs>81</Paragraphs>
  <Slides>23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HDOfficeLightV0</vt:lpstr>
      <vt:lpstr>Roger theme</vt:lpstr>
      <vt:lpstr>Pulse Width Modulation (PWM)</vt:lpstr>
      <vt:lpstr>1. PWM คืออะไร?  กรณีศึกษา สมมุติว่าต้องการควบคุมความเร็วของมอเตอร์ จะต้องออกแบบวงจรอย่างไร?</vt:lpstr>
      <vt:lpstr>PowerPoint Presentation</vt:lpstr>
      <vt:lpstr>PowerPoint Presentation</vt:lpstr>
      <vt:lpstr>PowerPoint Presentation</vt:lpstr>
      <vt:lpstr>PWM Parameters</vt:lpstr>
      <vt:lpstr>2. การใช้งาน PWM ในระบบสมองกลฝังตัว</vt:lpstr>
      <vt:lpstr>2.1 Power - ใช้ควบคุมพลังงานที่ส่งไปยังโหลด</vt:lpstr>
      <vt:lpstr>PowerPoint Presentation</vt:lpstr>
      <vt:lpstr>เครื่องปรับอากาศ (แอร์)</vt:lpstr>
      <vt:lpstr>เครื่องทำน้ำอุ่น</vt:lpstr>
      <vt:lpstr>PowerPoint Presentation</vt:lpstr>
      <vt:lpstr>คาบการทำงานของ PWM ควรเป็นเท่าใด ให้ดูที่ response time ของ Output นั้นๆ</vt:lpstr>
      <vt:lpstr>การออกแบบวงจรควบคุมที่เหมาะกับคาบที่ต้องการ</vt:lpstr>
      <vt:lpstr>อายุการใช้งาน Relay</vt:lpstr>
      <vt:lpstr>Transistor มีอายุการใช้งานนานมาก แต่มีข้อจำกัดอย่างอื่น เช่น กระแส, ความไว</vt:lpstr>
      <vt:lpstr>ตัวอย่างข้อจำกัดในการสร้าง PWM ของ Transistor </vt:lpstr>
      <vt:lpstr>Case Study: NPN 2N3904 Transistor</vt:lpstr>
      <vt:lpstr>2.2 Signal – ใช้ PWM รับและส่งสัญญาณดิจิทัล</vt:lpstr>
      <vt:lpstr>Servo Motor Control</vt:lpstr>
      <vt:lpstr>Ultrasonic Proximity Signal</vt:lpstr>
      <vt:lpstr>2.3 Digitize – แปลงค่าสัญญาณ อนาล็อก กับ ดิจิทัล</vt:lpstr>
      <vt:lpstr>Live Demo</vt:lpstr>
    </vt:vector>
  </TitlesOfParts>
  <Company>MIT MEDIA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Modulation (PWM)</dc:title>
  <dc:creator>arnans</dc:creator>
  <cp:lastModifiedBy>ARNAN SIPITAKIAT</cp:lastModifiedBy>
  <cp:revision>16</cp:revision>
  <dcterms:created xsi:type="dcterms:W3CDTF">2008-07-21T10:01:57Z</dcterms:created>
  <dcterms:modified xsi:type="dcterms:W3CDTF">2021-02-18T18:06:32Z</dcterms:modified>
</cp:coreProperties>
</file>