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5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F20A-66BD-410F-99AC-E4CA0BDEEF9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46B6-D129-46A7-9DD5-54CFD260B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6584" y="1645275"/>
            <a:ext cx="1178120" cy="7079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Bias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849" y="2924070"/>
            <a:ext cx="1178120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Evidence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76" y="4283829"/>
            <a:ext cx="1178120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46936" y="4283829"/>
            <a:ext cx="1166949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Effect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849" y="5643588"/>
            <a:ext cx="1172534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Trial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01116" y="2386337"/>
            <a:ext cx="1" cy="537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3797" y="3643413"/>
            <a:ext cx="569867" cy="56284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96840" y="3660822"/>
            <a:ext cx="576942" cy="5280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6090" y="5047652"/>
            <a:ext cx="428900" cy="54768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832979" y="5035481"/>
            <a:ext cx="428897" cy="5427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52882" y="1604519"/>
            <a:ext cx="1178120" cy="7079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Bias Test</a:t>
            </a:r>
          </a:p>
        </p:txBody>
      </p:sp>
      <p:cxnSp>
        <p:nvCxnSpPr>
          <p:cNvPr id="15" name="Elbow Connector 14"/>
          <p:cNvCxnSpPr>
            <a:stCxn id="8" idx="3"/>
            <a:endCxn id="14" idx="1"/>
          </p:cNvCxnSpPr>
          <p:nvPr/>
        </p:nvCxnSpPr>
        <p:spPr>
          <a:xfrm flipV="1">
            <a:off x="2087383" y="1958506"/>
            <a:ext cx="2265499" cy="402820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39147" y="2407041"/>
            <a:ext cx="1" cy="537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52882" y="2917880"/>
            <a:ext cx="1178120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Evidence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88343" y="3626002"/>
            <a:ext cx="569867" cy="56284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84969" y="3643411"/>
            <a:ext cx="576942" cy="5280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48636" y="4283829"/>
            <a:ext cx="1178120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6601" y="4248799"/>
            <a:ext cx="1166949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Effect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78386" y="5047652"/>
            <a:ext cx="428900" cy="54768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02028" y="5029602"/>
            <a:ext cx="428897" cy="5427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43942" y="5666860"/>
            <a:ext cx="1172534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Trial</a:t>
            </a: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5740035" y="2028167"/>
            <a:ext cx="2265499" cy="402820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012766" y="1647737"/>
            <a:ext cx="1178120" cy="7079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Bias Test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12766" y="2961098"/>
            <a:ext cx="1178120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Evidence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748227" y="3669220"/>
            <a:ext cx="569867" cy="56284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844853" y="3686629"/>
            <a:ext cx="576942" cy="5280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08520" y="4327047"/>
            <a:ext cx="1178120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926485" y="4292017"/>
            <a:ext cx="1166949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Effect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38270" y="5090870"/>
            <a:ext cx="428900" cy="54768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161912" y="5072820"/>
            <a:ext cx="428897" cy="5427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203826" y="5710078"/>
            <a:ext cx="1172534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Trial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01826" y="2423365"/>
            <a:ext cx="1" cy="537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9399988" y="2028167"/>
            <a:ext cx="2265499" cy="4028209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360" y="730394"/>
            <a:ext cx="1172534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Trial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7224" y="730394"/>
            <a:ext cx="1172534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Trial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8088" y="753872"/>
            <a:ext cx="1172534" cy="686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Trial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18894" y="1044465"/>
            <a:ext cx="1488330" cy="212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758" y="1075778"/>
            <a:ext cx="1488330" cy="212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40622" y="1086388"/>
            <a:ext cx="1488330" cy="212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1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1959" y="835891"/>
            <a:ext cx="3804128" cy="555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What concept is the verb encoding?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4317" y="3474080"/>
            <a:ext cx="1478372" cy="4755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Action/Effect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2218" y="3474080"/>
            <a:ext cx="1478372" cy="475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Manner/Path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8690" y="2135575"/>
            <a:ext cx="3007055" cy="555585"/>
          </a:xfrm>
          <a:prstGeom prst="rect">
            <a:avLst/>
          </a:prstGeom>
          <a:gradFill>
            <a:gsLst>
              <a:gs pos="100000">
                <a:srgbClr val="FFFF00"/>
              </a:gs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7471" y="3474080"/>
            <a:ext cx="1703660" cy="4755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Action/Manner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3213" y="3474080"/>
            <a:ext cx="1355413" cy="4755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Effect/Path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43593" y="2749823"/>
            <a:ext cx="11953" cy="7242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93615" y="2749823"/>
            <a:ext cx="11953" cy="7242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73376" y="2774017"/>
            <a:ext cx="11953" cy="7242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93872" y="2774017"/>
            <a:ext cx="11953" cy="7242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86224" y="1487126"/>
            <a:ext cx="569867" cy="5628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50830" y="1521946"/>
            <a:ext cx="576942" cy="528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53628" y="2142135"/>
            <a:ext cx="3007055" cy="555585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rgbClr val="00B050"/>
              </a:gs>
              <a:gs pos="100000">
                <a:srgbClr val="0070C0"/>
              </a:gs>
              <a:gs pos="100000">
                <a:srgbClr val="0070C0"/>
              </a:gs>
              <a:gs pos="100000">
                <a:srgbClr val="00B05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OR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5408" y="2135574"/>
            <a:ext cx="1160319" cy="555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Change of 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5166" y="2141127"/>
            <a:ext cx="1121318" cy="55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93216" y="2126270"/>
            <a:ext cx="1160319" cy="555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Means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89387" y="2135574"/>
            <a:ext cx="1160319" cy="555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406187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1"/>
          <a:stretch/>
        </p:blipFill>
        <p:spPr>
          <a:xfrm>
            <a:off x="4277367" y="1139329"/>
            <a:ext cx="3005546" cy="2272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900" y="4111662"/>
            <a:ext cx="2952750" cy="2227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643" y="4111662"/>
            <a:ext cx="2952750" cy="2217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740" y="3411925"/>
            <a:ext cx="43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monster is going to blick the bread.”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3924" y="6485264"/>
            <a:ext cx="259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“Which one is blicking?” </a:t>
            </a:r>
          </a:p>
        </p:txBody>
      </p:sp>
    </p:spTree>
    <p:extLst>
      <p:ext uri="{BB962C8B-B14F-4D97-AF65-F5344CB8AC3E}">
        <p14:creationId xmlns:p14="http://schemas.microsoft.com/office/powerpoint/2010/main" val="190753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4" t="1096" r="1894" b="2408"/>
          <a:stretch/>
        </p:blipFill>
        <p:spPr>
          <a:xfrm>
            <a:off x="4096148" y="1072204"/>
            <a:ext cx="3187338" cy="241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68" t="2010" r="2108" b="4001"/>
          <a:stretch/>
        </p:blipFill>
        <p:spPr>
          <a:xfrm>
            <a:off x="2716106" y="4209078"/>
            <a:ext cx="2965268" cy="2207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85" t="2011"/>
          <a:stretch/>
        </p:blipFill>
        <p:spPr>
          <a:xfrm>
            <a:off x="6059143" y="4154673"/>
            <a:ext cx="3069772" cy="2301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8591" y="3561101"/>
            <a:ext cx="448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monster is going to burk over the cone.”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0136" y="6495850"/>
            <a:ext cx="25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“Which one is burking?” </a:t>
            </a:r>
          </a:p>
        </p:txBody>
      </p:sp>
    </p:spTree>
    <p:extLst>
      <p:ext uri="{BB962C8B-B14F-4D97-AF65-F5344CB8AC3E}">
        <p14:creationId xmlns:p14="http://schemas.microsoft.com/office/powerpoint/2010/main" val="21467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5033" y="3916906"/>
            <a:ext cx="4668748" cy="73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en-US" i="1" dirty="0"/>
              <a:t>She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ran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out of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/>
              <a:t>the room</a:t>
            </a:r>
            <a:r>
              <a:rPr lang="en-US" dirty="0"/>
              <a:t>”.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991284" y="4062899"/>
            <a:ext cx="432875" cy="1101666"/>
          </a:xfrm>
          <a:prstGeom prst="rightBrace">
            <a:avLst>
              <a:gd name="adj1" fmla="val 30264"/>
              <a:gd name="adj2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2864238" y="3493468"/>
            <a:ext cx="432875" cy="2240532"/>
          </a:xfrm>
          <a:prstGeom prst="rightBrace">
            <a:avLst>
              <a:gd name="adj1" fmla="val 30264"/>
              <a:gd name="adj2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40" y="5102585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verb phrase</a:t>
            </a:r>
          </a:p>
          <a:p>
            <a:pPr algn="ctr"/>
            <a:r>
              <a:rPr lang="en-US" dirty="0"/>
              <a:t>(manner)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2699" y="5126274"/>
            <a:ext cx="234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prepositional phrase</a:t>
            </a:r>
          </a:p>
          <a:p>
            <a:pPr algn="ctr"/>
            <a:r>
              <a:rPr lang="en-US" dirty="0"/>
              <a:t>(path)</a:t>
            </a:r>
          </a:p>
        </p:txBody>
      </p:sp>
    </p:spTree>
    <p:extLst>
      <p:ext uri="{BB962C8B-B14F-4D97-AF65-F5344CB8AC3E}">
        <p14:creationId xmlns:p14="http://schemas.microsoft.com/office/powerpoint/2010/main" val="278568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00442" y="2088107"/>
            <a:ext cx="4668748" cy="316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en-US" i="1" dirty="0"/>
              <a:t>She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left</a:t>
            </a:r>
            <a:r>
              <a:rPr lang="en-US" b="1" i="1" dirty="0"/>
              <a:t> </a:t>
            </a:r>
            <a:r>
              <a:rPr lang="en-US" i="1" dirty="0"/>
              <a:t>the room </a:t>
            </a:r>
            <a:r>
              <a:rPr lang="en-US" b="1" i="1" dirty="0">
                <a:solidFill>
                  <a:srgbClr val="0070C0"/>
                </a:solidFill>
              </a:rPr>
              <a:t>running</a:t>
            </a:r>
            <a:r>
              <a:rPr lang="en-US" dirty="0"/>
              <a:t>”.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991284" y="4704344"/>
            <a:ext cx="432875" cy="1101666"/>
          </a:xfrm>
          <a:prstGeom prst="rightBrace">
            <a:avLst>
              <a:gd name="adj1" fmla="val 30264"/>
              <a:gd name="adj2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2951498" y="3976196"/>
            <a:ext cx="432875" cy="2557967"/>
          </a:xfrm>
          <a:prstGeom prst="rightBrace">
            <a:avLst>
              <a:gd name="adj1" fmla="val 30264"/>
              <a:gd name="adj2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240" y="5744030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verb phrase</a:t>
            </a:r>
          </a:p>
          <a:p>
            <a:pPr algn="ctr"/>
            <a:r>
              <a:rPr lang="en-US" dirty="0"/>
              <a:t>(path)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02699" y="5767719"/>
            <a:ext cx="234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prepositional phrase</a:t>
            </a:r>
          </a:p>
          <a:p>
            <a:pPr algn="ctr"/>
            <a:r>
              <a:rPr lang="en-US" dirty="0"/>
              <a:t>(manner)</a:t>
            </a:r>
          </a:p>
        </p:txBody>
      </p:sp>
    </p:spTree>
    <p:extLst>
      <p:ext uri="{BB962C8B-B14F-4D97-AF65-F5344CB8AC3E}">
        <p14:creationId xmlns:p14="http://schemas.microsoft.com/office/powerpoint/2010/main" val="275432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Anna</cp:lastModifiedBy>
  <cp:revision>10</cp:revision>
  <dcterms:created xsi:type="dcterms:W3CDTF">2016-08-04T14:22:49Z</dcterms:created>
  <dcterms:modified xsi:type="dcterms:W3CDTF">2016-08-09T17:12:35Z</dcterms:modified>
</cp:coreProperties>
</file>