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64" r:id="rId2"/>
  </p:sldMasterIdLst>
  <p:sldIdLst>
    <p:sldId id="256" r:id="rId3"/>
    <p:sldId id="257" r:id="rId4"/>
    <p:sldId id="258" r:id="rId5"/>
    <p:sldId id="264" r:id="rId6"/>
    <p:sldId id="260" r:id="rId7"/>
    <p:sldId id="259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Action-Effect Trials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B-4134-8E30-DC3841634D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4B-4134-8E30-DC3841634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702416"/>
        <c:axId val="251704712"/>
      </c:barChart>
      <c:catAx>
        <c:axId val="251702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1704712"/>
        <c:crosses val="autoZero"/>
        <c:auto val="1"/>
        <c:lblAlgn val="ctr"/>
        <c:lblOffset val="100"/>
        <c:noMultiLvlLbl val="0"/>
      </c:catAx>
      <c:valAx>
        <c:axId val="25170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Action</a:t>
                </a:r>
                <a:r>
                  <a:rPr lang="en-US" baseline="0" dirty="0" smtClean="0"/>
                  <a:t> Predictions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4569803262080018E-3"/>
              <c:y val="0.43622633924629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70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Manner-Path Trials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8-45C0-A37D-78D76FD5CD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8-45C0-A37D-78D76FD5C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089288"/>
        <c:axId val="248089616"/>
      </c:barChart>
      <c:catAx>
        <c:axId val="248089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8089616"/>
        <c:crosses val="autoZero"/>
        <c:auto val="1"/>
        <c:lblAlgn val="ctr"/>
        <c:lblOffset val="100"/>
        <c:noMultiLvlLbl val="0"/>
      </c:catAx>
      <c:valAx>
        <c:axId val="24808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Manner Predictions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89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7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6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2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7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0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440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4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323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5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8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9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9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219C-B7D6-4398-B50E-283A4C8BDB3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0639FA-6377-4E5E-B5DC-35100EB2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Manner Path Priming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Harvard Laboratory for Developmental Studies, 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Background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Across languages, most verbs encode either </a:t>
            </a:r>
            <a:r>
              <a:rPr lang="en-US" b="1" dirty="0" smtClean="0"/>
              <a:t>path</a:t>
            </a:r>
            <a:r>
              <a:rPr lang="en-US" dirty="0" smtClean="0"/>
              <a:t> (what happens, e.g. entering a room) or </a:t>
            </a:r>
            <a:r>
              <a:rPr lang="en-US" b="1" dirty="0" smtClean="0"/>
              <a:t>manner</a:t>
            </a:r>
            <a:r>
              <a:rPr lang="en-US" dirty="0" smtClean="0"/>
              <a:t> (how it happens, e.g. by dancing) of an event. </a:t>
            </a:r>
          </a:p>
          <a:p>
            <a:r>
              <a:rPr lang="en-US" dirty="0" smtClean="0"/>
              <a:t>Adults have biases about whether verbs are likely to encode manner or path depending on their native language; these biases are abstract and can be altered with experience.</a:t>
            </a:r>
          </a:p>
          <a:p>
            <a:pPr lvl="1"/>
            <a:r>
              <a:rPr lang="en-US" dirty="0" smtClean="0"/>
              <a:t>For example, if adults are exposed to many novel verbs that encode manner, they develop an action bias and predict future new words will also encode manner</a:t>
            </a:r>
          </a:p>
          <a:p>
            <a:pPr lvl="1"/>
            <a:r>
              <a:rPr lang="en-US" dirty="0" smtClean="0"/>
              <a:t>Some evidence that this manner-path bias can be extended to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effect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Experiment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814"/>
            <a:ext cx="49617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do children’s action/effect biases develop? </a:t>
            </a:r>
          </a:p>
          <a:p>
            <a:r>
              <a:rPr lang="en-US" dirty="0" smtClean="0"/>
              <a:t>Participants 4-5 years old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81"/>
          <a:stretch/>
        </p:blipFill>
        <p:spPr>
          <a:xfrm>
            <a:off x="7471954" y="728516"/>
            <a:ext cx="3005546" cy="2272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87" y="3700849"/>
            <a:ext cx="2952750" cy="2227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230" y="3700849"/>
            <a:ext cx="2952750" cy="2217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7327" y="3001112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monster is going to </a:t>
            </a:r>
            <a:r>
              <a:rPr lang="en-US" dirty="0" err="1" smtClean="0"/>
              <a:t>blick</a:t>
            </a:r>
            <a:r>
              <a:rPr lang="en-US" dirty="0" smtClean="0"/>
              <a:t> the bread.”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8511" y="6074451"/>
            <a:ext cx="259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“Which one is </a:t>
            </a:r>
            <a:r>
              <a:rPr lang="en-US" dirty="0" err="1" smtClean="0"/>
              <a:t>blicking</a:t>
            </a:r>
            <a:r>
              <a:rPr lang="en-US" dirty="0" smtClean="0"/>
              <a:t>?”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Experiment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35"/>
            <a:ext cx="6816634" cy="3365393"/>
          </a:xfrm>
        </p:spPr>
        <p:txBody>
          <a:bodyPr/>
          <a:lstStyle/>
          <a:p>
            <a:r>
              <a:rPr lang="en-US" dirty="0"/>
              <a:t>Action-Effect trials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Bias </a:t>
            </a:r>
            <a:r>
              <a:rPr lang="en-US" dirty="0" smtClean="0"/>
              <a:t>test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Evidence: Novel </a:t>
            </a:r>
            <a:r>
              <a:rPr lang="en-US" dirty="0"/>
              <a:t>words as evidence for either action or effect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 trial: S</a:t>
            </a:r>
            <a:r>
              <a:rPr lang="en-US" dirty="0" smtClean="0"/>
              <a:t>hown </a:t>
            </a:r>
            <a:r>
              <a:rPr lang="en-US" dirty="0"/>
              <a:t>another video and asked whether the novel word corresponds to action or </a:t>
            </a:r>
            <a:r>
              <a:rPr lang="en-US" dirty="0" smtClean="0"/>
              <a:t>effect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052558" y="537731"/>
            <a:ext cx="1776549" cy="980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Bias Test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2559" y="2055813"/>
            <a:ext cx="1776549" cy="974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Evidence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6422" y="3578270"/>
            <a:ext cx="1776549" cy="974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97736" y="3578270"/>
            <a:ext cx="1776549" cy="974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Effect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52559" y="5100728"/>
            <a:ext cx="1776549" cy="974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 Trial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9940833" y="1518080"/>
            <a:ext cx="1" cy="537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773885" y="3030582"/>
            <a:ext cx="569867" cy="5628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55727" y="3030582"/>
            <a:ext cx="576942" cy="528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94071" y="4553040"/>
            <a:ext cx="428900" cy="5476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541723" y="4553040"/>
            <a:ext cx="428897" cy="5427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Experiment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563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Manner-Path test trials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Shown one video in each and asked whether the novel word corresponds to manner or path.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64" t="1096" r="1894" b="2408"/>
          <a:stretch/>
        </p:blipFill>
        <p:spPr>
          <a:xfrm>
            <a:off x="6745610" y="543281"/>
            <a:ext cx="3187338" cy="2416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968" t="2010" r="2108" b="4001"/>
          <a:stretch/>
        </p:blipFill>
        <p:spPr>
          <a:xfrm>
            <a:off x="5262976" y="4010297"/>
            <a:ext cx="2965268" cy="220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685" t="2011"/>
          <a:stretch/>
        </p:blipFill>
        <p:spPr>
          <a:xfrm>
            <a:off x="8523515" y="4010297"/>
            <a:ext cx="3069772" cy="2301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3831" y="2959911"/>
            <a:ext cx="44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monster is going to </a:t>
            </a:r>
            <a:r>
              <a:rPr lang="en-US" dirty="0" err="1" smtClean="0"/>
              <a:t>burk</a:t>
            </a:r>
            <a:r>
              <a:rPr lang="en-US" dirty="0" smtClean="0"/>
              <a:t> over the cone.”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7006" y="6297069"/>
            <a:ext cx="25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“Which one is burking?”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Predictions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35"/>
            <a:ext cx="10515600" cy="3365393"/>
          </a:xfrm>
        </p:spPr>
        <p:txBody>
          <a:bodyPr/>
          <a:lstStyle/>
          <a:p>
            <a:r>
              <a:rPr lang="en-US" dirty="0" smtClean="0"/>
              <a:t>As experiment progresses, participants are expected to develop a bias depending on the condition they are exposed to (action or effect) </a:t>
            </a:r>
          </a:p>
        </p:txBody>
      </p:sp>
    </p:spTree>
    <p:extLst>
      <p:ext uri="{BB962C8B-B14F-4D97-AF65-F5344CB8AC3E}">
        <p14:creationId xmlns:p14="http://schemas.microsoft.com/office/powerpoint/2010/main" val="274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Predictions</a:t>
            </a:r>
            <a:endParaRPr lang="en-US" dirty="0">
              <a:latin typeface="Trebuchet MS" panose="020B0603020202020204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681751210"/>
              </p:ext>
            </p:extLst>
          </p:nvPr>
        </p:nvGraphicFramePr>
        <p:xfrm>
          <a:off x="3405189" y="1434905"/>
          <a:ext cx="5900591" cy="516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893169" y="6414487"/>
            <a:ext cx="78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4167" y="6414487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El"/>
        </p:bldSub>
      </p:bldGraphic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Predictions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35"/>
            <a:ext cx="10515600" cy="3055903"/>
          </a:xfrm>
        </p:spPr>
        <p:txBody>
          <a:bodyPr/>
          <a:lstStyle/>
          <a:p>
            <a:r>
              <a:rPr lang="en-US" dirty="0" smtClean="0"/>
              <a:t>As experiment progresses, participants are expected to develop a bias depending on the condition they are exposed to (action or effect) </a:t>
            </a:r>
          </a:p>
          <a:p>
            <a:r>
              <a:rPr lang="en-US" dirty="0" smtClean="0"/>
              <a:t>This bias will affect their prediction of the meanings novel words in the manner-path test trials.</a:t>
            </a:r>
          </a:p>
          <a:p>
            <a:pPr lvl="1"/>
            <a:r>
              <a:rPr lang="en-US" dirty="0" smtClean="0"/>
              <a:t>Action </a:t>
            </a:r>
            <a:r>
              <a:rPr lang="en-US" dirty="0" smtClean="0">
                <a:sym typeface="Wingdings" panose="05000000000000000000" pitchFamily="2" charset="2"/>
              </a:rPr>
              <a:t> Manner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Effect 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" b="1"/>
          <a:stretch/>
        </p:blipFill>
        <p:spPr>
          <a:xfrm>
            <a:off x="0" y="0"/>
            <a:ext cx="1688930" cy="574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Predictions</a:t>
            </a:r>
            <a:endParaRPr lang="en-US" dirty="0">
              <a:latin typeface="Trebuchet MS" panose="020B0603020202020204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64804654"/>
              </p:ext>
            </p:extLst>
          </p:nvPr>
        </p:nvGraphicFramePr>
        <p:xfrm>
          <a:off x="2912012" y="1434906"/>
          <a:ext cx="6471139" cy="4923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6850936" y="6173932"/>
            <a:ext cx="71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2813" y="6173932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El"/>
        </p:bldSub>
      </p:bldGraphic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312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Trebuchet MS</vt:lpstr>
      <vt:lpstr>Wingdings</vt:lpstr>
      <vt:lpstr>Wingdings 3</vt:lpstr>
      <vt:lpstr>Office Theme</vt:lpstr>
      <vt:lpstr>Facet</vt:lpstr>
      <vt:lpstr>Manner Path Priming</vt:lpstr>
      <vt:lpstr>Background</vt:lpstr>
      <vt:lpstr>Experiment</vt:lpstr>
      <vt:lpstr>Experiment</vt:lpstr>
      <vt:lpstr>Experiment</vt:lpstr>
      <vt:lpstr>Predictions</vt:lpstr>
      <vt:lpstr>Predictions</vt:lpstr>
      <vt:lpstr>Predictions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Manner Path Priming</dc:title>
  <dc:creator>Anna</dc:creator>
  <cp:lastModifiedBy>Anna</cp:lastModifiedBy>
  <cp:revision>29</cp:revision>
  <dcterms:created xsi:type="dcterms:W3CDTF">2016-06-09T18:27:19Z</dcterms:created>
  <dcterms:modified xsi:type="dcterms:W3CDTF">2016-06-15T13:48:20Z</dcterms:modified>
</cp:coreProperties>
</file>