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54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9" autoAdjust="0"/>
    <p:restoredTop sz="94660"/>
  </p:normalViewPr>
  <p:slideViewPr>
    <p:cSldViewPr snapToGrid="0" snapToObjects="1">
      <p:cViewPr>
        <p:scale>
          <a:sx n="99" d="100"/>
          <a:sy n="99" d="100"/>
        </p:scale>
        <p:origin x="-2352" y="208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4"/>
            <a:ext cx="660654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9881-EDF5-394E-9C0A-432CE733AD12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33C4-4728-E848-B242-BC8BA18E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1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9881-EDF5-394E-9C0A-432CE733AD12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33C4-4728-E848-B242-BC8BA18E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3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3"/>
            <a:ext cx="1748790" cy="8582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3"/>
            <a:ext cx="5116830" cy="8582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9881-EDF5-394E-9C0A-432CE733AD12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33C4-4728-E848-B242-BC8BA18E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9881-EDF5-394E-9C0A-432CE733AD12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33C4-4728-E848-B242-BC8BA18E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9881-EDF5-394E-9C0A-432CE733AD12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33C4-4728-E848-B242-BC8BA18E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346961"/>
            <a:ext cx="3432810" cy="66380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346961"/>
            <a:ext cx="3432810" cy="66380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9881-EDF5-394E-9C0A-432CE733AD12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33C4-4728-E848-B242-BC8BA18E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5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9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9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9881-EDF5-394E-9C0A-432CE733AD12}" type="datetimeFigureOut">
              <a:rPr lang="en-US" smtClean="0"/>
              <a:t>3/9/18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33C4-4728-E848-B242-BC8BA18E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2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9881-EDF5-394E-9C0A-432CE733AD12}" type="datetimeFigureOut">
              <a:rPr lang="en-US" smtClean="0"/>
              <a:t>3/9/18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33C4-4728-E848-B242-BC8BA18E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9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9881-EDF5-394E-9C0A-432CE733AD12}" type="datetimeFigureOut">
              <a:rPr lang="en-US" smtClean="0"/>
              <a:t>3/9/18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33C4-4728-E848-B242-BC8BA18E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4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0473"/>
            <a:ext cx="255706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400474"/>
            <a:ext cx="4344988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2104814"/>
            <a:ext cx="255706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9881-EDF5-394E-9C0A-432CE733AD12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33C4-4728-E848-B242-BC8BA18E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6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0"/>
            <a:ext cx="4663440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7"/>
            <a:ext cx="4663440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6"/>
            <a:ext cx="4663440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9881-EDF5-394E-9C0A-432CE733AD12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33C4-4728-E848-B242-BC8BA18E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8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1"/>
            <a:ext cx="6995160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59881-EDF5-394E-9C0A-432CE733AD12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933C4-4728-E848-B242-BC8BA18E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2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7-06-06 at 3.42.5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40" b="55213"/>
          <a:stretch/>
        </p:blipFill>
        <p:spPr>
          <a:xfrm>
            <a:off x="300406" y="1819873"/>
            <a:ext cx="7108106" cy="771291"/>
          </a:xfrm>
          <a:prstGeom prst="rect">
            <a:avLst/>
          </a:prstGeom>
        </p:spPr>
      </p:pic>
      <p:pic>
        <p:nvPicPr>
          <p:cNvPr id="9" name="Picture 8" descr="MIT-logo-with-spelling-office-black-red-design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443" y="9131690"/>
            <a:ext cx="1794798" cy="400780"/>
          </a:xfrm>
          <a:prstGeom prst="rect">
            <a:avLst/>
          </a:prstGeom>
        </p:spPr>
      </p:pic>
      <p:pic>
        <p:nvPicPr>
          <p:cNvPr id="13" name="Picture 12" descr="Screen Shot 2017-06-06 at 3.42.5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42"/>
          <a:stretch/>
        </p:blipFill>
        <p:spPr>
          <a:xfrm>
            <a:off x="300406" y="236471"/>
            <a:ext cx="7108106" cy="1583402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1860093" y="793160"/>
            <a:ext cx="4199594" cy="1223342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089597" y="857472"/>
            <a:ext cx="297009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B54800"/>
                </a:solidFill>
                <a:latin typeface="Athelas Bold"/>
                <a:cs typeface="Athelas Bold"/>
              </a:rPr>
              <a:t>[Title]</a:t>
            </a:r>
            <a:endParaRPr lang="en-US" sz="3200" b="1" dirty="0">
              <a:solidFill>
                <a:srgbClr val="B54800"/>
              </a:solidFill>
              <a:latin typeface="Athelas Bold"/>
              <a:cs typeface="Athelas Bold"/>
            </a:endParaRPr>
          </a:p>
        </p:txBody>
      </p:sp>
      <p:pic>
        <p:nvPicPr>
          <p:cNvPr id="46" name="Picture 15" descr="Early Childhood Cognition Lab"/>
          <p:cNvPicPr>
            <a:picLocks noChangeAspect="1" noChangeArrowheads="1"/>
          </p:cNvPicPr>
          <p:nvPr/>
        </p:nvPicPr>
        <p:blipFill>
          <a:blip r:embed="rId4" cstate="print"/>
          <a:srcRect l="77897"/>
          <a:stretch>
            <a:fillRect/>
          </a:stretch>
        </p:blipFill>
        <p:spPr bwMode="auto">
          <a:xfrm>
            <a:off x="389165" y="8907889"/>
            <a:ext cx="740948" cy="869808"/>
          </a:xfrm>
          <a:prstGeom prst="rect">
            <a:avLst/>
          </a:prstGeom>
          <a:noFill/>
        </p:spPr>
      </p:pic>
      <p:pic>
        <p:nvPicPr>
          <p:cNvPr id="23" name="Picture 22" descr="qrcod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137" y="8917687"/>
            <a:ext cx="726453" cy="72645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52272" y="2591164"/>
            <a:ext cx="85167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B54800"/>
                </a:solidFill>
                <a:latin typeface="Athelas Bold"/>
                <a:cs typeface="Athelas Bold"/>
              </a:rPr>
              <a:t>[ Recruitment question 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79341" y="842105"/>
            <a:ext cx="1110256" cy="1110256"/>
            <a:chOff x="2634665" y="3773408"/>
            <a:chExt cx="1701800" cy="1701800"/>
          </a:xfrm>
        </p:grpSpPr>
        <p:sp>
          <p:nvSpPr>
            <p:cNvPr id="3" name="Rectangle 2"/>
            <p:cNvSpPr/>
            <p:nvPr/>
          </p:nvSpPr>
          <p:spPr>
            <a:xfrm>
              <a:off x="3104470" y="3852773"/>
              <a:ext cx="850942" cy="3418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 descr="logo_transparent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4665" y="3773408"/>
              <a:ext cx="1701800" cy="1701800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300406" y="3490692"/>
            <a:ext cx="41671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B54800"/>
                </a:solidFill>
                <a:latin typeface="Athelas Bold"/>
                <a:cs typeface="Athelas Bold"/>
              </a:rPr>
              <a:t>Come to </a:t>
            </a:r>
            <a:r>
              <a:rPr lang="en-US" sz="2200" b="1" u="sng" dirty="0" err="1" smtClean="0">
                <a:solidFill>
                  <a:srgbClr val="800000"/>
                </a:solidFill>
                <a:latin typeface="Athelas Bold"/>
                <a:cs typeface="Athelas Bold"/>
              </a:rPr>
              <a:t>lookit.mit.edu</a:t>
            </a:r>
            <a:r>
              <a:rPr lang="en-US" sz="2200" b="1" dirty="0">
                <a:solidFill>
                  <a:srgbClr val="B54800"/>
                </a:solidFill>
                <a:latin typeface="Athelas Bold"/>
                <a:cs typeface="Athelas Bold"/>
              </a:rPr>
              <a:t> </a:t>
            </a:r>
            <a:r>
              <a:rPr lang="en-US" sz="2200" b="1" dirty="0" smtClean="0">
                <a:solidFill>
                  <a:srgbClr val="B54800"/>
                </a:solidFill>
                <a:latin typeface="Athelas Bold"/>
                <a:cs typeface="Athelas Bold"/>
              </a:rPr>
              <a:t>to participate in a new study— “[Title]”—from home!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0088" y="7650971"/>
            <a:ext cx="7227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" b="1" dirty="0">
              <a:solidFill>
                <a:srgbClr val="B54800"/>
              </a:solidFill>
              <a:latin typeface="Athelas Bold"/>
              <a:cs typeface="Athelas Bold"/>
            </a:endParaRPr>
          </a:p>
          <a:p>
            <a:r>
              <a:rPr lang="en-US" sz="2200" b="1" dirty="0" smtClean="0">
                <a:solidFill>
                  <a:srgbClr val="B54800"/>
                </a:solidFill>
                <a:latin typeface="Athelas Bold"/>
                <a:cs typeface="Athelas Bold"/>
              </a:rPr>
              <a:t>Participate anytime – no appointments! Webcam video of your child’s responses will be analyzed </a:t>
            </a:r>
            <a:r>
              <a:rPr lang="en-US" sz="2200" b="1" dirty="0" smtClean="0">
                <a:solidFill>
                  <a:srgbClr val="B54800"/>
                </a:solidFill>
                <a:latin typeface="Athelas Bold"/>
                <a:cs typeface="Athelas Bold"/>
              </a:rPr>
              <a:t>by scientists to </a:t>
            </a:r>
            <a:r>
              <a:rPr lang="en-US" sz="2200" b="1" dirty="0" smtClean="0">
                <a:solidFill>
                  <a:srgbClr val="B54800"/>
                </a:solidFill>
                <a:latin typeface="Athelas Bold"/>
                <a:cs typeface="Athelas Bold"/>
              </a:rPr>
              <a:t>better understand </a:t>
            </a:r>
            <a:r>
              <a:rPr lang="en-US" sz="2200" b="1" dirty="0" smtClean="0">
                <a:solidFill>
                  <a:srgbClr val="B54800"/>
                </a:solidFill>
                <a:latin typeface="Athelas Bold"/>
                <a:cs typeface="Athelas Bold"/>
              </a:rPr>
              <a:t>how </a:t>
            </a:r>
            <a:r>
              <a:rPr lang="en-US" sz="2200" b="1" dirty="0" smtClean="0">
                <a:solidFill>
                  <a:srgbClr val="B54800"/>
                </a:solidFill>
                <a:latin typeface="Athelas Bold"/>
                <a:cs typeface="Athelas Bold"/>
              </a:rPr>
              <a:t>kids think and learn.</a:t>
            </a:r>
            <a:endParaRPr lang="en-US" sz="2200" b="1" dirty="0">
              <a:solidFill>
                <a:srgbClr val="B54800"/>
              </a:solidFill>
              <a:latin typeface="Athelas Bold"/>
              <a:cs typeface="Athelas Bol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5730" y="3321025"/>
            <a:ext cx="3461972" cy="179208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</p:pic>
      <p:sp>
        <p:nvSpPr>
          <p:cNvPr id="21" name="TextBox 20"/>
          <p:cNvSpPr txBox="1"/>
          <p:nvPr/>
        </p:nvSpPr>
        <p:spPr>
          <a:xfrm>
            <a:off x="389165" y="5298923"/>
            <a:ext cx="71941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thelas Bold"/>
                <a:cs typeface="Athelas Bold"/>
              </a:rPr>
              <a:t>[Study description / motivation]</a:t>
            </a:r>
          </a:p>
          <a:p>
            <a:r>
              <a:rPr lang="en-US" sz="2000" dirty="0" smtClean="0">
                <a:latin typeface="Athelas Bold"/>
                <a:cs typeface="Athelas Bold"/>
              </a:rPr>
              <a:t>[Study procedure]</a:t>
            </a:r>
          </a:p>
          <a:p>
            <a:endParaRPr lang="en-US" sz="2200" b="1" dirty="0" smtClean="0">
              <a:latin typeface="Athelas Bold"/>
              <a:cs typeface="Athelas 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87156" y="8917687"/>
            <a:ext cx="2824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thelas Bold"/>
                <a:cs typeface="Athelas Bold"/>
              </a:rPr>
              <a:t>This research is conducted by Professor Laura Schulz and members of the Early Childhood Cognition Lab [in collaboration with researchers </a:t>
            </a:r>
            <a:r>
              <a:rPr lang="en-US" sz="1100" b="1" dirty="0" smtClean="0">
                <a:latin typeface="Athelas Bold"/>
                <a:cs typeface="Athelas Bold"/>
              </a:rPr>
              <a:t>at </a:t>
            </a:r>
            <a:r>
              <a:rPr lang="mr-IN" sz="1100" b="1" dirty="0" smtClean="0">
                <a:latin typeface="Athelas Bold"/>
                <a:cs typeface="Athelas Bold"/>
              </a:rPr>
              <a:t>…</a:t>
            </a:r>
            <a:r>
              <a:rPr lang="en-US" sz="1100" b="1" dirty="0" smtClean="0">
                <a:latin typeface="Athelas Bold"/>
                <a:cs typeface="Athelas Bold"/>
              </a:rPr>
              <a:t>]</a:t>
            </a:r>
            <a:r>
              <a:rPr lang="en-US" sz="1100" b="1" dirty="0" smtClean="0">
                <a:latin typeface="Athelas Bold"/>
                <a:cs typeface="Athelas Bold"/>
              </a:rPr>
              <a:t>. </a:t>
            </a:r>
            <a:endParaRPr lang="en-US" sz="1100" b="1" dirty="0">
              <a:latin typeface="Athelas Bold"/>
              <a:cs typeface="Athelas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67536" y="3699208"/>
            <a:ext cx="2575250" cy="369332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[Study-specific picture]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18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54800">
            <a:alpha val="29000"/>
          </a:srgbClr>
        </a:solidFill>
        <a:ln w="38100">
          <a:solidFill>
            <a:srgbClr val="B548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93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Scott</dc:creator>
  <cp:lastModifiedBy>Kim Scott</cp:lastModifiedBy>
  <cp:revision>16</cp:revision>
  <dcterms:created xsi:type="dcterms:W3CDTF">2017-06-12T19:27:25Z</dcterms:created>
  <dcterms:modified xsi:type="dcterms:W3CDTF">2018-03-09T15:29:34Z</dcterms:modified>
</cp:coreProperties>
</file>