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73" r:id="rId4"/>
    <p:sldId id="274" r:id="rId5"/>
    <p:sldId id="276" r:id="rId6"/>
    <p:sldId id="275" r:id="rId7"/>
    <p:sldId id="262" r:id="rId8"/>
    <p:sldId id="263" r:id="rId9"/>
    <p:sldId id="277" r:id="rId10"/>
    <p:sldId id="278" r:id="rId11"/>
    <p:sldId id="264" r:id="rId12"/>
    <p:sldId id="265" r:id="rId13"/>
    <p:sldId id="266" r:id="rId14"/>
    <p:sldId id="267" r:id="rId15"/>
    <p:sldId id="280" r:id="rId16"/>
    <p:sldId id="279" r:id="rId17"/>
    <p:sldId id="268" r:id="rId18"/>
    <p:sldId id="269" r:id="rId19"/>
    <p:sldId id="281" r:id="rId20"/>
    <p:sldId id="282" r:id="rId21"/>
    <p:sldId id="283" r:id="rId22"/>
    <p:sldId id="284" r:id="rId23"/>
    <p:sldId id="270" r:id="rId24"/>
    <p:sldId id="271" r:id="rId25"/>
    <p:sldId id="272" r:id="rId26"/>
    <p:sldId id="28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7335"/>
    <a:srgbClr val="5C813B"/>
    <a:srgbClr val="60863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5" autoAdjust="0"/>
    <p:restoredTop sz="94660"/>
  </p:normalViewPr>
  <p:slideViewPr>
    <p:cSldViewPr>
      <p:cViewPr varScale="1">
        <p:scale>
          <a:sx n="102" d="100"/>
          <a:sy n="102" d="100"/>
        </p:scale>
        <p:origin x="-13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8BB3-6D45-458F-A834-879C8CCA8F19}" type="datetimeFigureOut">
              <a:rPr lang="en-US" smtClean="0"/>
              <a:pPr/>
              <a:t>8/9/2012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C69E-0F9A-48D6-9507-42E08212A0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8BB3-6D45-458F-A834-879C8CCA8F19}" type="datetimeFigureOut">
              <a:rPr lang="en-US" smtClean="0"/>
              <a:pPr/>
              <a:t>8/9/2012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C69E-0F9A-48D6-9507-42E08212A0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8BB3-6D45-458F-A834-879C8CCA8F19}" type="datetimeFigureOut">
              <a:rPr lang="en-US" smtClean="0"/>
              <a:pPr/>
              <a:t>8/9/2012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C69E-0F9A-48D6-9507-42E08212A0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8BB3-6D45-458F-A834-879C8CCA8F19}" type="datetimeFigureOut">
              <a:rPr lang="en-US" smtClean="0"/>
              <a:pPr/>
              <a:t>8/9/2012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C69E-0F9A-48D6-9507-42E08212A0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8BB3-6D45-458F-A834-879C8CCA8F19}" type="datetimeFigureOut">
              <a:rPr lang="en-US" smtClean="0"/>
              <a:pPr/>
              <a:t>8/9/2012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C69E-0F9A-48D6-9507-42E08212A0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8BB3-6D45-458F-A834-879C8CCA8F19}" type="datetimeFigureOut">
              <a:rPr lang="en-US" smtClean="0"/>
              <a:pPr/>
              <a:t>8/9/2012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C69E-0F9A-48D6-9507-42E08212A0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8BB3-6D45-458F-A834-879C8CCA8F19}" type="datetimeFigureOut">
              <a:rPr lang="en-US" smtClean="0"/>
              <a:pPr/>
              <a:t>8/9/2012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C69E-0F9A-48D6-9507-42E08212A0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8BB3-6D45-458F-A834-879C8CCA8F19}" type="datetimeFigureOut">
              <a:rPr lang="en-US" smtClean="0"/>
              <a:pPr/>
              <a:t>8/9/2012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C69E-0F9A-48D6-9507-42E08212A0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8BB3-6D45-458F-A834-879C8CCA8F19}" type="datetimeFigureOut">
              <a:rPr lang="en-US" smtClean="0"/>
              <a:pPr/>
              <a:t>8/9/2012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C69E-0F9A-48D6-9507-42E08212A0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8BB3-6D45-458F-A834-879C8CCA8F19}" type="datetimeFigureOut">
              <a:rPr lang="en-US" smtClean="0"/>
              <a:pPr/>
              <a:t>8/9/2012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C69E-0F9A-48D6-9507-42E08212A0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8BB3-6D45-458F-A834-879C8CCA8F19}" type="datetimeFigureOut">
              <a:rPr lang="en-US" smtClean="0"/>
              <a:pPr/>
              <a:t>8/9/2012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C69E-0F9A-48D6-9507-42E08212A0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28BB3-6D45-458F-A834-879C8CCA8F19}" type="datetimeFigureOut">
              <a:rPr lang="en-US" smtClean="0"/>
              <a:pPr/>
              <a:t>8/9/2012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5C69E-0F9A-48D6-9507-42E08212A0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9384" t="12533" r="9384" b="12533"/>
          <a:stretch>
            <a:fillRect/>
          </a:stretch>
        </p:blipFill>
        <p:spPr bwMode="auto">
          <a:xfrm>
            <a:off x="858087" y="858087"/>
            <a:ext cx="7427827" cy="5130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34721" t="65170" r="39413" b="25065"/>
          <a:stretch>
            <a:fillRect/>
          </a:stretch>
        </p:blipFill>
        <p:spPr bwMode="auto">
          <a:xfrm>
            <a:off x="5334000" y="4648200"/>
            <a:ext cx="2748928" cy="483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996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l="34721" t="65170" r="39413" b="25065"/>
          <a:stretch>
            <a:fillRect/>
          </a:stretch>
        </p:blipFill>
        <p:spPr bwMode="auto">
          <a:xfrm>
            <a:off x="5334000" y="4648200"/>
            <a:ext cx="2748928" cy="483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l="34721" t="65170" r="39413" b="25065"/>
          <a:stretch>
            <a:fillRect/>
          </a:stretch>
        </p:blipFill>
        <p:spPr bwMode="auto">
          <a:xfrm>
            <a:off x="5334000" y="4648200"/>
            <a:ext cx="2748928" cy="483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l="34721" t="65170" r="39413" b="25065"/>
          <a:stretch>
            <a:fillRect/>
          </a:stretch>
        </p:blipFill>
        <p:spPr bwMode="auto">
          <a:xfrm>
            <a:off x="5334000" y="4648200"/>
            <a:ext cx="2748928" cy="483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l="34721" t="65170" r="39413" b="25065"/>
          <a:stretch>
            <a:fillRect/>
          </a:stretch>
        </p:blipFill>
        <p:spPr bwMode="auto">
          <a:xfrm>
            <a:off x="5334000" y="4800600"/>
            <a:ext cx="2520328" cy="304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61928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l="34721" t="65170" r="39413" b="25065"/>
          <a:stretch>
            <a:fillRect/>
          </a:stretch>
        </p:blipFill>
        <p:spPr bwMode="auto">
          <a:xfrm>
            <a:off x="5334000" y="4724400"/>
            <a:ext cx="2520328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996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l="34721" t="65170" r="39413" b="25065"/>
          <a:stretch>
            <a:fillRect/>
          </a:stretch>
        </p:blipFill>
        <p:spPr bwMode="auto">
          <a:xfrm>
            <a:off x="5334000" y="4724400"/>
            <a:ext cx="2520328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5892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l="34721" t="65170" r="39413" b="25065"/>
          <a:stretch>
            <a:fillRect/>
          </a:stretch>
        </p:blipFill>
        <p:spPr bwMode="auto">
          <a:xfrm>
            <a:off x="5334000" y="4724400"/>
            <a:ext cx="2520328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61929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l="34721" t="65170" r="39413" b="25065"/>
          <a:stretch>
            <a:fillRect/>
          </a:stretch>
        </p:blipFill>
        <p:spPr bwMode="auto">
          <a:xfrm>
            <a:off x="5334000" y="4724400"/>
            <a:ext cx="2520328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4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l="34721" t="65170" r="39413" b="25065"/>
          <a:stretch>
            <a:fillRect/>
          </a:stretch>
        </p:blipFill>
        <p:spPr bwMode="auto">
          <a:xfrm>
            <a:off x="5334000" y="4724400"/>
            <a:ext cx="2520328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6796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l="34721" t="65170" r="39413" b="25065"/>
          <a:stretch>
            <a:fillRect/>
          </a:stretch>
        </p:blipFill>
        <p:spPr bwMode="auto">
          <a:xfrm>
            <a:off x="5334000" y="4724400"/>
            <a:ext cx="2520328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0893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l="34721" t="65170" r="39413" b="25065"/>
          <a:stretch>
            <a:fillRect/>
          </a:stretch>
        </p:blipFill>
        <p:spPr bwMode="auto">
          <a:xfrm>
            <a:off x="5410200" y="4572000"/>
            <a:ext cx="2520328" cy="560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4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l="34721" t="65170" r="39413" b="25065"/>
          <a:stretch>
            <a:fillRect/>
          </a:stretch>
        </p:blipFill>
        <p:spPr bwMode="auto">
          <a:xfrm>
            <a:off x="5334000" y="4724400"/>
            <a:ext cx="2520328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9970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l="34721" t="65170" r="39413" b="25065"/>
          <a:stretch>
            <a:fillRect/>
          </a:stretch>
        </p:blipFill>
        <p:spPr bwMode="auto">
          <a:xfrm>
            <a:off x="5334000" y="4724400"/>
            <a:ext cx="2520328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5892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l="34721" t="65170" r="39413" b="25065"/>
          <a:stretch>
            <a:fillRect/>
          </a:stretch>
        </p:blipFill>
        <p:spPr bwMode="auto">
          <a:xfrm>
            <a:off x="5334000" y="4724400"/>
            <a:ext cx="2520328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6494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l="34721" t="65170" r="39413" b="25065"/>
          <a:stretch>
            <a:fillRect/>
          </a:stretch>
        </p:blipFill>
        <p:spPr bwMode="auto">
          <a:xfrm>
            <a:off x="5334000" y="4724400"/>
            <a:ext cx="2520328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3999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l="34721" t="65170" r="39413" b="25065"/>
          <a:stretch>
            <a:fillRect/>
          </a:stretch>
        </p:blipFill>
        <p:spPr bwMode="auto">
          <a:xfrm>
            <a:off x="5334000" y="4724400"/>
            <a:ext cx="2520328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"/>
            <a:ext cx="914698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267200" y="5181600"/>
            <a:ext cx="1295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14400" y="990600"/>
            <a:ext cx="7315200" cy="41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http://bestclipartblog.com/clipart-pics/chair-clip-art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914400" y="3810000"/>
            <a:ext cx="1143000" cy="1828800"/>
          </a:xfrm>
          <a:prstGeom prst="rect">
            <a:avLst/>
          </a:prstGeom>
          <a:noFill/>
        </p:spPr>
      </p:pic>
      <p:sp>
        <p:nvSpPr>
          <p:cNvPr id="7" name="Arc 6"/>
          <p:cNvSpPr/>
          <p:nvPr/>
        </p:nvSpPr>
        <p:spPr>
          <a:xfrm>
            <a:off x="457200" y="4419600"/>
            <a:ext cx="2362200" cy="14478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>
            <a:off x="-685800" y="4267200"/>
            <a:ext cx="2057400" cy="685800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/>
          <p:cNvSpPr/>
          <p:nvPr/>
        </p:nvSpPr>
        <p:spPr>
          <a:xfrm>
            <a:off x="-685800" y="4419600"/>
            <a:ext cx="2057400" cy="685800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/>
          <p:cNvSpPr/>
          <p:nvPr/>
        </p:nvSpPr>
        <p:spPr>
          <a:xfrm>
            <a:off x="-685800" y="4572000"/>
            <a:ext cx="2057400" cy="685800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"/>
            <a:ext cx="917089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l="34721" t="65170" r="39413" b="25065"/>
          <a:stretch>
            <a:fillRect/>
          </a:stretch>
        </p:blipFill>
        <p:spPr bwMode="auto">
          <a:xfrm>
            <a:off x="5410200" y="4572000"/>
            <a:ext cx="2520328" cy="560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"/>
            <a:ext cx="917089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l="34721" t="65170" r="39413" b="25065"/>
          <a:stretch>
            <a:fillRect/>
          </a:stretch>
        </p:blipFill>
        <p:spPr bwMode="auto">
          <a:xfrm>
            <a:off x="5410200" y="4572000"/>
            <a:ext cx="2520328" cy="560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6192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l="34721" t="65170" r="39413" b="25065"/>
          <a:stretch>
            <a:fillRect/>
          </a:stretch>
        </p:blipFill>
        <p:spPr bwMode="auto">
          <a:xfrm>
            <a:off x="5334000" y="4876800"/>
            <a:ext cx="2748928" cy="255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5596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l="34721" t="65170" r="39413" b="25065"/>
          <a:stretch>
            <a:fillRect/>
          </a:stretch>
        </p:blipFill>
        <p:spPr bwMode="auto">
          <a:xfrm>
            <a:off x="5334000" y="4648200"/>
            <a:ext cx="2748928" cy="483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6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l="34721" t="65170" r="39413" b="25065"/>
          <a:stretch>
            <a:fillRect/>
          </a:stretch>
        </p:blipFill>
        <p:spPr bwMode="auto">
          <a:xfrm>
            <a:off x="5334000" y="4876800"/>
            <a:ext cx="2748928" cy="255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46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l="34721" t="65170" r="39413" b="25065"/>
          <a:stretch>
            <a:fillRect/>
          </a:stretch>
        </p:blipFill>
        <p:spPr bwMode="auto">
          <a:xfrm>
            <a:off x="5334000" y="4648200"/>
            <a:ext cx="2748928" cy="483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6494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l="34721" t="65170" r="39413" b="25065"/>
          <a:stretch>
            <a:fillRect/>
          </a:stretch>
        </p:blipFill>
        <p:spPr bwMode="auto">
          <a:xfrm>
            <a:off x="5334000" y="4648200"/>
            <a:ext cx="2748928" cy="483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8776</TotalTime>
  <Words>0</Words>
  <Application>Microsoft Office PowerPoint</Application>
  <PresentationFormat>On-screen Show (4:3)</PresentationFormat>
  <Paragraphs>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Melissa Kline</dc:creator>
  <cp:lastModifiedBy>Melissa Kline</cp:lastModifiedBy>
  <cp:revision>4</cp:revision>
  <dcterms:created xsi:type="dcterms:W3CDTF">2012-07-18T20:08:13Z</dcterms:created>
  <dcterms:modified xsi:type="dcterms:W3CDTF">2012-08-15T18:52:18Z</dcterms:modified>
</cp:coreProperties>
</file>