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7" r:id="rId3"/>
    <p:sldId id="258" r:id="rId4"/>
    <p:sldId id="260" r:id="rId5"/>
    <p:sldId id="261" r:id="rId6"/>
    <p:sldId id="270" r:id="rId7"/>
    <p:sldId id="262" r:id="rId8"/>
    <p:sldId id="271" r:id="rId9"/>
    <p:sldId id="263" r:id="rId10"/>
    <p:sldId id="26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4" qsCatId="simple" csTypeId="urn:microsoft.com/office/officeart/2005/8/colors/colorful1" csCatId="colorful" phldr="1"/>
      <dgm:spPr/>
    </dgm:pt>
    <dgm:pt modelId="{74020AF3-C700-4606-8917-C6A353D7963A}">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tiến</a:t>
          </a:r>
          <a:endParaRPr lang="vi-VN" dirty="0">
            <a:latin typeface="Times New Roman" panose="02020603050405020304" pitchFamily="18" charset="0"/>
            <a:cs typeface="Times New Roman" panose="02020603050405020304" pitchFamily="18" charset="0"/>
          </a:endParaRPr>
        </a:p>
      </dgm:t>
    </dgm:pt>
    <dgm:pt modelId="{87D99D21-0B4A-4259-89FB-0E5941CB535C}" type="parTrans" cxnId="{B0E2386F-A443-4201-8130-FB9CC25AA154}">
      <dgm:prSet/>
      <dgm:spPr/>
      <dgm:t>
        <a:bodyPr/>
        <a:lstStyle/>
        <a:p>
          <a:endParaRPr lang="vi-VN"/>
        </a:p>
      </dgm:t>
    </dgm:pt>
    <dgm:pt modelId="{6CFF1BD9-AE1F-4488-8B72-01186EADA6FF}" type="sibTrans" cxnId="{B0E2386F-A443-4201-8130-FB9CC25AA154}">
      <dgm:prSet/>
      <dgm:spPr/>
      <dgm:t>
        <a:bodyPr/>
        <a:lstStyle/>
        <a:p>
          <a:endParaRPr lang="vi-VN"/>
        </a:p>
      </dgm:t>
    </dgm:pt>
    <dgm:pt modelId="{A8B05E70-CCF1-4080-8EEE-6873C9D4B630}">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endParaRPr lang="vi-VN" dirty="0">
            <a:latin typeface="Times New Roman" panose="02020603050405020304" pitchFamily="18" charset="0"/>
            <a:cs typeface="Times New Roman" panose="02020603050405020304" pitchFamily="18" charset="0"/>
          </a:endParaRPr>
        </a:p>
      </dgm:t>
    </dgm:pt>
    <dgm:pt modelId="{11D1F3D3-0002-4131-9F84-22FBF8692DA9}" type="parTrans" cxnId="{B8B909D0-D4F6-48D4-81DA-A58F34AE3646}">
      <dgm:prSet/>
      <dgm:spPr/>
      <dgm:t>
        <a:bodyPr/>
        <a:lstStyle/>
        <a:p>
          <a:endParaRPr lang="vi-VN"/>
        </a:p>
      </dgm:t>
    </dgm:pt>
    <dgm:pt modelId="{B6438016-7365-4FC0-A372-D90585B4B6EE}" type="sibTrans" cxnId="{B8B909D0-D4F6-48D4-81DA-A58F34AE3646}">
      <dgm:prSet/>
      <dgm:spPr/>
      <dgm:t>
        <a:bodyPr/>
        <a:lstStyle/>
        <a:p>
          <a:endParaRPr lang="vi-VN"/>
        </a:p>
      </dgm:t>
    </dgm:pt>
    <dgm:pt modelId="{42147153-A6C2-4177-BA7D-2ACCC2C1B2F7}">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vi-VN" dirty="0">
            <a:latin typeface="Times New Roman" panose="02020603050405020304" pitchFamily="18" charset="0"/>
            <a:cs typeface="Times New Roman" panose="02020603050405020304" pitchFamily="18" charset="0"/>
          </a:endParaRPr>
        </a:p>
      </dgm:t>
    </dgm:pt>
    <dgm:pt modelId="{C6F68745-4C20-4204-96A6-585691399C14}" type="parTrans" cxnId="{777DC3C6-D336-4C94-A624-E5582A07ECAA}">
      <dgm:prSet/>
      <dgm:spPr/>
      <dgm:t>
        <a:bodyPr/>
        <a:lstStyle/>
        <a:p>
          <a:endParaRPr lang="vi-VN"/>
        </a:p>
      </dgm:t>
    </dgm:pt>
    <dgm:pt modelId="{0C6B132F-0347-46BA-86A4-3FAFB6676411}" type="sibTrans" cxnId="{777DC3C6-D336-4C94-A624-E5582A07ECAA}">
      <dgm:prSet/>
      <dgm:spPr/>
      <dgm:t>
        <a:bodyPr/>
        <a:lstStyle/>
        <a:p>
          <a:endParaRPr lang="vi-VN"/>
        </a:p>
      </dgm:t>
    </dgm:pt>
    <dgm:pt modelId="{12E26E22-71B0-4386-A84F-ABF2FF66A99F}">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endParaRPr lang="vi-VN" dirty="0">
            <a:latin typeface="Times New Roman" panose="02020603050405020304" pitchFamily="18" charset="0"/>
            <a:cs typeface="Times New Roman" panose="02020603050405020304" pitchFamily="18" charset="0"/>
          </a:endParaRPr>
        </a:p>
      </dgm:t>
    </dgm:pt>
    <dgm:pt modelId="{E1826C46-15A2-4345-B986-53D05F21F155}" type="sibTrans" cxnId="{937639B3-2352-48E4-A96B-F63DF2119D92}">
      <dgm:prSet/>
      <dgm:spPr/>
      <dgm:t>
        <a:bodyPr/>
        <a:lstStyle/>
        <a:p>
          <a:endParaRPr lang="vi-VN"/>
        </a:p>
      </dgm:t>
    </dgm:pt>
    <dgm:pt modelId="{3A6CB3CB-0F71-4CA8-93AA-0E3E3D59D313}" type="parTrans" cxnId="{937639B3-2352-48E4-A96B-F63DF2119D92}">
      <dgm:prSet/>
      <dgm:spPr/>
      <dgm:t>
        <a:bodyPr/>
        <a:lstStyle/>
        <a:p>
          <a:endParaRPr lang="vi-VN"/>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custScaleX="81585">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custScaleX="9761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3970" y="1622256"/>
          <a:ext cx="2241318" cy="1098887"/>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cải</a:t>
          </a:r>
          <a:r>
            <a:rPr lang="en-US" sz="2600" kern="1200" dirty="0">
              <a:latin typeface="Times New Roman" panose="02020603050405020304" pitchFamily="18" charset="0"/>
              <a:cs typeface="Times New Roman" panose="02020603050405020304" pitchFamily="18" charset="0"/>
            </a:rPr>
            <a:t> tiến</a:t>
          </a:r>
          <a:endParaRPr lang="vi-VN" sz="2600" kern="1200" dirty="0">
            <a:latin typeface="Times New Roman" panose="02020603050405020304" pitchFamily="18" charset="0"/>
            <a:cs typeface="Times New Roman" panose="02020603050405020304" pitchFamily="18" charset="0"/>
          </a:endParaRPr>
        </a:p>
      </dsp:txBody>
      <dsp:txXfrm>
        <a:off x="553414" y="1622256"/>
        <a:ext cx="1142431" cy="1098887"/>
      </dsp:txXfrm>
    </dsp:sp>
    <dsp:sp modelId="{919A589F-F74A-40C3-BE88-AB8730BCAB04}">
      <dsp:nvSpPr>
        <dsp:cNvPr id="0" name=""/>
        <dsp:cNvSpPr/>
      </dsp:nvSpPr>
      <dsp:spPr>
        <a:xfrm>
          <a:off x="1970566" y="1622256"/>
          <a:ext cx="2747218" cy="1098887"/>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thích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ứng</a:t>
          </a:r>
          <a:endParaRPr lang="vi-VN" sz="2600" kern="1200" dirty="0">
            <a:latin typeface="Times New Roman" panose="02020603050405020304" pitchFamily="18" charset="0"/>
            <a:cs typeface="Times New Roman" panose="02020603050405020304" pitchFamily="18" charset="0"/>
          </a:endParaRPr>
        </a:p>
      </dsp:txBody>
      <dsp:txXfrm>
        <a:off x="2520010" y="1622256"/>
        <a:ext cx="1648331" cy="1098887"/>
      </dsp:txXfrm>
    </dsp:sp>
    <dsp:sp modelId="{268F2328-4548-422B-9C65-80797E16B241}">
      <dsp:nvSpPr>
        <dsp:cNvPr id="0" name=""/>
        <dsp:cNvSpPr/>
      </dsp:nvSpPr>
      <dsp:spPr>
        <a:xfrm>
          <a:off x="4443063" y="1622256"/>
          <a:ext cx="2747218" cy="1098887"/>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hoàn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thiện</a:t>
          </a:r>
          <a:endParaRPr lang="vi-VN" sz="2600" kern="1200" dirty="0">
            <a:latin typeface="Times New Roman" panose="02020603050405020304" pitchFamily="18" charset="0"/>
            <a:cs typeface="Times New Roman" panose="02020603050405020304" pitchFamily="18" charset="0"/>
          </a:endParaRPr>
        </a:p>
      </dsp:txBody>
      <dsp:txXfrm>
        <a:off x="4992507" y="1622256"/>
        <a:ext cx="1648331" cy="1098887"/>
      </dsp:txXfrm>
    </dsp:sp>
    <dsp:sp modelId="{BDD0B0F7-A87C-4B5B-A4C3-4E4BE6EB0FE4}">
      <dsp:nvSpPr>
        <dsp:cNvPr id="0" name=""/>
        <dsp:cNvSpPr/>
      </dsp:nvSpPr>
      <dsp:spPr>
        <a:xfrm>
          <a:off x="6915559" y="1622256"/>
          <a:ext cx="2681669" cy="1098887"/>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p>
        <a:p>
          <a:pPr marL="0" lvl="0" indent="0" algn="ctr"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dự</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phòng</a:t>
          </a:r>
          <a:endParaRPr lang="vi-VN" sz="2600" kern="1200" dirty="0">
            <a:latin typeface="Times New Roman" panose="02020603050405020304" pitchFamily="18" charset="0"/>
            <a:cs typeface="Times New Roman" panose="02020603050405020304" pitchFamily="18" charset="0"/>
          </a:endParaRPr>
        </a:p>
      </dsp:txBody>
      <dsp:txXfrm>
        <a:off x="7465003" y="1622256"/>
        <a:ext cx="1582782" cy="10988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D63D5444-F62C-42C3-A75A-D9DBA807730F}" type="datetimeFigureOut">
              <a:rPr lang="vi-VN" smtClean="0"/>
              <a:t>23/04/2018</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5" name="Chỗ dành sẵn cho Số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84A4F617-7A30-41D4-AB86-5D833C98E18B}" type="slidenum">
              <a:rPr lang="vi-VN" smtClean="0"/>
              <a:t>‹#›</a:t>
            </a:fld>
            <a:endParaRPr lang="vi-VN"/>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12CAA1FA-7B6A-47D2-8D61-F225D71B51FF}" type="datetimeFigureOut">
              <a:t>4/23/2018</a:t>
            </a:fld>
            <a:endParaRPr lang="vi-VN"/>
          </a:p>
        </p:txBody>
      </p:sp>
      <p:sp>
        <p:nvSpPr>
          <p:cNvPr id="4" name="Chỗ dành sẵn cho Ảnh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7" name="Chỗ dành sẵn cho Số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1B9A179D-2D27-49E2-B022-8EDDA2EFE682}" type="slidenum">
              <a:t>‹#›</a:t>
            </a:fld>
            <a:endParaRPr lang="vi-VN"/>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kern="1200">
        <a:solidFill>
          <a:schemeClr val="tx1"/>
        </a:solidFill>
        <a:latin typeface="+mn-lt"/>
        <a:ea typeface="+mn-ea"/>
        <a:cs typeface="+mn-cs"/>
      </a:defRPr>
    </a:lvl1pPr>
    <a:lvl2pPr marL="457200" algn="l" defTabSz="914400" rtl="0" eaLnBrk="1" latinLnBrk="0" hangingPunct="1">
      <a:defRPr lang="vi-VN" sz="1200" kern="1200">
        <a:solidFill>
          <a:schemeClr val="tx1"/>
        </a:solidFill>
        <a:latin typeface="+mn-lt"/>
        <a:ea typeface="+mn-ea"/>
        <a:cs typeface="+mn-cs"/>
      </a:defRPr>
    </a:lvl2pPr>
    <a:lvl3pPr marL="914400" algn="l" defTabSz="914400" rtl="0" eaLnBrk="1" latinLnBrk="0" hangingPunct="1">
      <a:defRPr lang="vi-VN" sz="1200" kern="1200">
        <a:solidFill>
          <a:schemeClr val="tx1"/>
        </a:solidFill>
        <a:latin typeface="+mn-lt"/>
        <a:ea typeface="+mn-ea"/>
        <a:cs typeface="+mn-cs"/>
      </a:defRPr>
    </a:lvl3pPr>
    <a:lvl4pPr marL="1371600" algn="l" defTabSz="914400" rtl="0" eaLnBrk="1" latinLnBrk="0" hangingPunct="1">
      <a:defRPr lang="vi-VN" sz="1200" kern="1200">
        <a:solidFill>
          <a:schemeClr val="tx1"/>
        </a:solidFill>
        <a:latin typeface="+mn-lt"/>
        <a:ea typeface="+mn-ea"/>
        <a:cs typeface="+mn-cs"/>
      </a:defRPr>
    </a:lvl4pPr>
    <a:lvl5pPr marL="1828800" algn="l" defTabSz="914400" rtl="0" eaLnBrk="1" latinLnBrk="0" hangingPunct="1">
      <a:defRPr lang="vi-VN" sz="1200" kern="1200">
        <a:solidFill>
          <a:schemeClr val="tx1"/>
        </a:solidFill>
        <a:latin typeface="+mn-lt"/>
        <a:ea typeface="+mn-ea"/>
        <a:cs typeface="+mn-cs"/>
      </a:defRPr>
    </a:lvl5pPr>
    <a:lvl6pPr marL="2286000" algn="l" defTabSz="914400" rtl="0" eaLnBrk="1" latinLnBrk="0" hangingPunct="1">
      <a:defRPr lang="vi-VN" sz="1200" kern="1200">
        <a:solidFill>
          <a:schemeClr val="tx1"/>
        </a:solidFill>
        <a:latin typeface="+mn-lt"/>
        <a:ea typeface="+mn-ea"/>
        <a:cs typeface="+mn-cs"/>
      </a:defRPr>
    </a:lvl6pPr>
    <a:lvl7pPr marL="2743200" algn="l" defTabSz="914400" rtl="0" eaLnBrk="1" latinLnBrk="0" hangingPunct="1">
      <a:defRPr lang="vi-VN" sz="1200" kern="1200">
        <a:solidFill>
          <a:schemeClr val="tx1"/>
        </a:solidFill>
        <a:latin typeface="+mn-lt"/>
        <a:ea typeface="+mn-ea"/>
        <a:cs typeface="+mn-cs"/>
      </a:defRPr>
    </a:lvl7pPr>
    <a:lvl8pPr marL="3200400" algn="l" defTabSz="914400" rtl="0" eaLnBrk="1" latinLnBrk="0" hangingPunct="1">
      <a:defRPr lang="vi-VN" sz="1200" kern="1200">
        <a:solidFill>
          <a:schemeClr val="tx1"/>
        </a:solidFill>
        <a:latin typeface="+mn-lt"/>
        <a:ea typeface="+mn-ea"/>
        <a:cs typeface="+mn-cs"/>
      </a:defRPr>
    </a:lvl8pPr>
    <a:lvl9pPr marL="3657600" algn="l" defTabSz="914400" rtl="0" eaLnBrk="1" latinLnBrk="0" hangingPunct="1">
      <a:defRPr lang="vi-V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n chiếu Tiêu đề">
    <p:spTree>
      <p:nvGrpSpPr>
        <p:cNvPr id="1" name=""/>
        <p:cNvGrpSpPr/>
        <p:nvPr/>
      </p:nvGrpSpPr>
      <p:grpSpPr>
        <a:xfrm>
          <a:off x="0" y="0"/>
          <a:ext cx="0" cy="0"/>
          <a:chOff x="0" y="0"/>
          <a:chExt cx="0" cy="0"/>
        </a:xfrm>
      </p:grpSpPr>
      <p:sp>
        <p:nvSpPr>
          <p:cNvPr id="12" name="Hình tự do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vi-VN" sz="1800"/>
          </a:p>
        </p:txBody>
      </p:sp>
      <p:sp>
        <p:nvSpPr>
          <p:cNvPr id="7" name="Hình tự do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vi-VN" sz="1800"/>
          </a:p>
        </p:txBody>
      </p:sp>
      <p:sp>
        <p:nvSpPr>
          <p:cNvPr id="8" name="Hình tự do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p>
        </p:txBody>
      </p:sp>
      <p:sp>
        <p:nvSpPr>
          <p:cNvPr id="2" name="Tiêu đề 1"/>
          <p:cNvSpPr>
            <a:spLocks noGrp="1"/>
          </p:cNvSpPr>
          <p:nvPr>
            <p:ph type="ctrTitle"/>
          </p:nvPr>
        </p:nvSpPr>
        <p:spPr>
          <a:xfrm>
            <a:off x="1295400" y="1873584"/>
            <a:ext cx="6400800" cy="2560320"/>
          </a:xfrm>
        </p:spPr>
        <p:txBody>
          <a:bodyPr anchor="b">
            <a:normAutofit/>
          </a:bodyPr>
          <a:lstStyle>
            <a:lvl1pPr algn="l" latinLnBrk="0">
              <a:defRPr lang="vi-VN" sz="4000">
                <a:solidFill>
                  <a:schemeClr val="tx1"/>
                </a:solidFill>
              </a:defRPr>
            </a:lvl1pPr>
          </a:lstStyle>
          <a:p>
            <a:r>
              <a:rPr lang="vi-VN"/>
              <a:t>Bấm để sửa kiểu tiêu đề Bản cái</a:t>
            </a:r>
          </a:p>
        </p:txBody>
      </p:sp>
      <p:sp>
        <p:nvSpPr>
          <p:cNvPr id="3" name="Tiêu đề phụ 2"/>
          <p:cNvSpPr>
            <a:spLocks noGrp="1"/>
          </p:cNvSpPr>
          <p:nvPr>
            <p:ph type="subTitle" idx="1"/>
          </p:nvPr>
        </p:nvSpPr>
        <p:spPr>
          <a:xfrm>
            <a:off x="1295400" y="4572000"/>
            <a:ext cx="6400800" cy="1600200"/>
          </a:xfrm>
        </p:spPr>
        <p:txBody>
          <a:bodyPr/>
          <a:lstStyle>
            <a:lvl1pPr marL="0" indent="0" algn="l" latinLnBrk="0">
              <a:spcBef>
                <a:spcPts val="1200"/>
              </a:spcBef>
              <a:buNone/>
              <a:defRPr lang="vi-VN" sz="2400"/>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vi-VN"/>
              <a:t>Bấm để chỉnh sửa kiểu phụ đề của Bản cái</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ú thích">
    <p:spTree>
      <p:nvGrpSpPr>
        <p:cNvPr id="1" name=""/>
        <p:cNvGrpSpPr/>
        <p:nvPr/>
      </p:nvGrpSpPr>
      <p:grpSpPr>
        <a:xfrm>
          <a:off x="0" y="0"/>
          <a:ext cx="0" cy="0"/>
          <a:chOff x="0" y="0"/>
          <a:chExt cx="0" cy="0"/>
        </a:xfrm>
      </p:grpSpPr>
      <p:sp>
        <p:nvSpPr>
          <p:cNvPr id="2" name="Tiêu đề 1"/>
          <p:cNvSpPr>
            <a:spLocks noGrp="1"/>
          </p:cNvSpPr>
          <p:nvPr>
            <p:ph type="title"/>
          </p:nvPr>
        </p:nvSpPr>
        <p:spPr>
          <a:xfrm>
            <a:off x="1295400" y="255134"/>
            <a:ext cx="9601200" cy="1036850"/>
          </a:xfrm>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Hình ảnh 2"/>
          <p:cNvSpPr>
            <a:spLocks noGrp="1"/>
          </p:cNvSpPr>
          <p:nvPr>
            <p:ph type="pic" idx="1"/>
          </p:nvPr>
        </p:nvSpPr>
        <p:spPr>
          <a:xfrm>
            <a:off x="4724400" y="1828801"/>
            <a:ext cx="6172200" cy="4343400"/>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
        <p:nvSpPr>
          <p:cNvPr id="4" name="Chỗ dành sẵn cho Văn bản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vi-VN" sz="2000">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Hai Ảnh với Chú thích">
    <p:spTree>
      <p:nvGrpSpPr>
        <p:cNvPr id="1" name=""/>
        <p:cNvGrpSpPr/>
        <p:nvPr/>
      </p:nvGrpSpPr>
      <p:grpSpPr>
        <a:xfrm>
          <a:off x="0" y="0"/>
          <a:ext cx="0" cy="0"/>
          <a:chOff x="0" y="0"/>
          <a:chExt cx="0" cy="0"/>
        </a:xfrm>
      </p:grpSpPr>
      <p:sp>
        <p:nvSpPr>
          <p:cNvPr id="9" name="Hình chữ nhật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1295400" y="255134"/>
            <a:ext cx="9601200" cy="1036850"/>
          </a:xfrm>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4" name="Chỗ dành sẵn cho Văn bản 3"/>
          <p:cNvSpPr>
            <a:spLocks noGrp="1"/>
          </p:cNvSpPr>
          <p:nvPr>
            <p:ph type="body" sz="half" idx="2"/>
          </p:nvPr>
        </p:nvSpPr>
        <p:spPr>
          <a:xfrm>
            <a:off x="1371273" y="5333098"/>
            <a:ext cx="4420252" cy="839102"/>
          </a:xfrm>
        </p:spPr>
        <p:txBody>
          <a:bodyPr anchor="t">
            <a:normAutofit/>
          </a:bodyPr>
          <a:lstStyle>
            <a:lvl1pPr marL="0" indent="0" latinLnBrk="0">
              <a:spcBef>
                <a:spcPts val="0"/>
              </a:spcBef>
              <a:buNone/>
              <a:defRPr lang="vi-VN" sz="18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
        <p:nvSpPr>
          <p:cNvPr id="10" name="Hình chữ nhật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1" name="Hình chữ nhật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latin typeface="Times New Roman" panose="02020603050405020304" pitchFamily="18" charset="0"/>
              <a:cs typeface="Times New Roman" panose="02020603050405020304" pitchFamily="18" charset="0"/>
            </a:endParaRPr>
          </a:p>
        </p:txBody>
      </p:sp>
      <p:sp>
        <p:nvSpPr>
          <p:cNvPr id="12" name="Hình chữ nhật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latin typeface="Times New Roman" panose="02020603050405020304" pitchFamily="18" charset="0"/>
              <a:cs typeface="Times New Roman" panose="02020603050405020304" pitchFamily="18" charset="0"/>
            </a:endParaRPr>
          </a:p>
        </p:txBody>
      </p:sp>
      <p:sp>
        <p:nvSpPr>
          <p:cNvPr id="13" name="Chỗ dành sẵn cho Văn bản 3"/>
          <p:cNvSpPr>
            <a:spLocks noGrp="1"/>
          </p:cNvSpPr>
          <p:nvPr>
            <p:ph type="body" sz="half" idx="14"/>
          </p:nvPr>
        </p:nvSpPr>
        <p:spPr>
          <a:xfrm>
            <a:off x="6412954" y="5333098"/>
            <a:ext cx="4420252" cy="839102"/>
          </a:xfrm>
        </p:spPr>
        <p:txBody>
          <a:bodyPr anchor="t">
            <a:normAutofit/>
          </a:bodyPr>
          <a:lstStyle>
            <a:lvl1pPr marL="0" indent="0" latinLnBrk="0">
              <a:spcBef>
                <a:spcPts val="0"/>
              </a:spcBef>
              <a:buNone/>
              <a:defRPr lang="vi-VN" sz="18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3" name="Chỗ dành sẵn cho Hình ảnh 2"/>
          <p:cNvSpPr>
            <a:spLocks noGrp="1"/>
          </p:cNvSpPr>
          <p:nvPr>
            <p:ph type="pic" idx="1"/>
          </p:nvPr>
        </p:nvSpPr>
        <p:spPr>
          <a:xfrm>
            <a:off x="1295400" y="1828801"/>
            <a:ext cx="4572000" cy="3428999"/>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
        <p:nvSpPr>
          <p:cNvPr id="8" name="Chỗ dành sẵn cho Hình ảnh 2"/>
          <p:cNvSpPr>
            <a:spLocks noGrp="1"/>
          </p:cNvSpPr>
          <p:nvPr>
            <p:ph type="pic" idx="13"/>
          </p:nvPr>
        </p:nvSpPr>
        <p:spPr>
          <a:xfrm>
            <a:off x="6324600" y="1828801"/>
            <a:ext cx="4572000" cy="3428999"/>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iêu đề và Văn bản Dọc">
    <p:spTree>
      <p:nvGrpSpPr>
        <p:cNvPr id="1" name=""/>
        <p:cNvGrpSpPr/>
        <p:nvPr/>
      </p:nvGrpSpPr>
      <p:grpSpPr>
        <a:xfrm>
          <a:off x="0" y="0"/>
          <a:ext cx="0" cy="0"/>
          <a:chOff x="0" y="0"/>
          <a:chExt cx="0" cy="0"/>
        </a:xfrm>
      </p:grpSpPr>
      <p:sp>
        <p:nvSpPr>
          <p:cNvPr id="7" name="Hình chữ nhật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8" name="Hình chữ nhật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9" name="Hình chữ nhật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 name="Tiêu đề Dọc 1"/>
          <p:cNvSpPr>
            <a:spLocks noGrp="1"/>
          </p:cNvSpPr>
          <p:nvPr>
            <p:ph type="title" orient="vert"/>
          </p:nvPr>
        </p:nvSpPr>
        <p:spPr>
          <a:xfrm>
            <a:off x="9871318" y="685800"/>
            <a:ext cx="1033272" cy="5486400"/>
          </a:xfrm>
        </p:spPr>
        <p:txBody>
          <a:bodyPr vert="eaVert"/>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Văn bản Dọc 2"/>
          <p:cNvSpPr>
            <a:spLocks noGrp="1"/>
          </p:cNvSpPr>
          <p:nvPr>
            <p:ph type="body" orient="vert" idx="1"/>
          </p:nvPr>
        </p:nvSpPr>
        <p:spPr>
          <a:xfrm>
            <a:off x="1295400" y="685800"/>
            <a:ext cx="7976754" cy="548640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vi-VN" dirty="0"/>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3"/>
          <p:cNvSpPr>
            <a:spLocks noGrp="1"/>
          </p:cNvSpPr>
          <p:nvPr>
            <p:ph type="dt" sz="half" idx="10"/>
          </p:nvPr>
        </p:nvSpPr>
        <p:spPr/>
        <p:txBody>
          <a:bodyPr/>
          <a:lstStyle/>
          <a:p>
            <a:fld id="{A79A3335-6331-4872-A8B7-ECD55539F4D0}" type="datetimeFigureOut">
              <a:t>4/23/2018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Bản chiếu 5"/>
          <p:cNvSpPr>
            <a:spLocks noGrp="1"/>
          </p:cNvSpPr>
          <p:nvPr>
            <p:ph type="sldNum" sz="quarter" idx="12"/>
          </p:nvPr>
        </p:nvSpPr>
        <p:spPr/>
        <p:txBody>
          <a:bodyPr/>
          <a:lstStyle/>
          <a:p>
            <a:fld id="{A7F8E3F6-DE14-48B2-B2BC-6FABA9630FB8}" type="slidenum">
              <a:t>‹#›</a:t>
            </a:fld>
            <a:endParaRPr lang="vi-VN"/>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ản chiếu Tiêu đề với Ảnh">
    <p:spTree>
      <p:nvGrpSpPr>
        <p:cNvPr id="1" name=""/>
        <p:cNvGrpSpPr/>
        <p:nvPr/>
      </p:nvGrpSpPr>
      <p:grpSpPr>
        <a:xfrm>
          <a:off x="0" y="0"/>
          <a:ext cx="0" cy="0"/>
          <a:chOff x="0" y="0"/>
          <a:chExt cx="0" cy="0"/>
        </a:xfrm>
      </p:grpSpPr>
      <p:sp>
        <p:nvSpPr>
          <p:cNvPr id="10" name="Hình chữ nhật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vi-VN" sz="1800">
              <a:latin typeface="Times New Roman" panose="02020603050405020304" pitchFamily="18" charset="0"/>
              <a:cs typeface="Times New Roman" panose="02020603050405020304" pitchFamily="18" charset="0"/>
            </a:endParaRPr>
          </a:p>
        </p:txBody>
      </p:sp>
      <p:sp>
        <p:nvSpPr>
          <p:cNvPr id="11" name="Hình tự do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12" name="Hình tự do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2" name="Tiêu đề 1"/>
          <p:cNvSpPr>
            <a:spLocks noGrp="1"/>
          </p:cNvSpPr>
          <p:nvPr>
            <p:ph type="ctrTitle"/>
          </p:nvPr>
        </p:nvSpPr>
        <p:spPr>
          <a:xfrm>
            <a:off x="1295401" y="1873584"/>
            <a:ext cx="5120640" cy="2560320"/>
          </a:xfrm>
        </p:spPr>
        <p:txBody>
          <a:bodyPr anchor="b">
            <a:normAutofit/>
          </a:bodyPr>
          <a:lstStyle>
            <a:lvl1pPr algn="l" latinLnBrk="0">
              <a:defRPr lang="vi-VN" sz="4000">
                <a:solidFill>
                  <a:schemeClr val="tx1"/>
                </a:solidFill>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Tiêu đề phụ 2"/>
          <p:cNvSpPr>
            <a:spLocks noGrp="1"/>
          </p:cNvSpPr>
          <p:nvPr>
            <p:ph type="subTitle" idx="1"/>
          </p:nvPr>
        </p:nvSpPr>
        <p:spPr>
          <a:xfrm>
            <a:off x="1295401" y="4572000"/>
            <a:ext cx="5120640" cy="1600200"/>
          </a:xfrm>
        </p:spPr>
        <p:txBody>
          <a:bodyPr/>
          <a:lstStyle>
            <a:lvl1pPr marL="0" indent="0" algn="l" latinLnBrk="0">
              <a:buNone/>
              <a:defRPr lang="vi-VN" sz="2400">
                <a:latin typeface="Times New Roman" panose="02020603050405020304" pitchFamily="18" charset="0"/>
                <a:cs typeface="Times New Roman" panose="02020603050405020304" pitchFamily="18" charset="0"/>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vi-VN"/>
              <a:t>Bấm để chỉnh sửa kiểu phụ đề của Bản cái</a:t>
            </a:r>
            <a:endParaRPr lang="vi-VN" dirty="0"/>
          </a:p>
        </p:txBody>
      </p:sp>
      <p:sp>
        <p:nvSpPr>
          <p:cNvPr id="15" name="Chỗ dành sẵn cho Hình ảnh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latinLnBrk="0">
              <a:buNone/>
              <a:defRPr lang="vi-VN" sz="2800">
                <a:solidFill>
                  <a:schemeClr val="bg1"/>
                </a:solidFill>
                <a:latin typeface="Times New Roman" panose="02020603050405020304" pitchFamily="18" charset="0"/>
                <a:cs typeface="Times New Roman" panose="02020603050405020304" pitchFamily="18" charset="0"/>
              </a:defRPr>
            </a:lvl1pPr>
          </a:lstStyle>
          <a:p>
            <a:r>
              <a:rPr lang="vi-VN"/>
              <a:t>Bấm biểu tượng để thêm hình ảnh</a:t>
            </a:r>
          </a:p>
        </p:txBody>
      </p:sp>
      <p:sp>
        <p:nvSpPr>
          <p:cNvPr id="16" name="Văn bản Hướng dẫ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vi-VN" sz="1200" b="1" i="1" dirty="0">
                <a:latin typeface="Times New Roman" panose="02020603050405020304" pitchFamily="18" charset="0"/>
                <a:cs typeface="Times New Roman" panose="02020603050405020304" pitchFamily="18" charset="0"/>
              </a:rPr>
              <a:t>GHI CHÚ:</a:t>
            </a:r>
          </a:p>
          <a:p>
            <a:r>
              <a:rPr lang="vi-VN" sz="1200" i="1" dirty="0">
                <a:latin typeface="Times New Roman" panose="02020603050405020304" pitchFamily="18" charset="0"/>
                <a:cs typeface="Times New Roman" panose="02020603050405020304" pitchFamily="18" charset="0"/>
              </a:rPr>
              <a:t>Để thay đổi hình ảnh trên bản chiếu này, bạn hãy chọn ảnh và xóa nó. Sau đó bấm vào biểu tượng Ảnh trong chỗ dành sẵn để chèn ảnh riêng của bạn vào.</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7" name="Hình chữ nhật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vi-VN" sz="1800">
              <a:latin typeface="Times New Roman" panose="02020603050405020304" pitchFamily="18" charset="0"/>
              <a:cs typeface="Times New Roman" panose="02020603050405020304" pitchFamily="18" charset="0"/>
            </a:endParaRPr>
          </a:p>
        </p:txBody>
      </p:sp>
      <p:sp>
        <p:nvSpPr>
          <p:cNvPr id="8" name="Hình tự do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9" name="Hình tự do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10" name="Hình tự do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1295398" y="2914650"/>
            <a:ext cx="8046720" cy="1557338"/>
          </a:xfrm>
        </p:spPr>
        <p:txBody>
          <a:bodyPr anchor="b">
            <a:normAutofit/>
          </a:bodyPr>
          <a:lstStyle>
            <a:lvl1pPr latinLnBrk="0">
              <a:defRPr lang="vi-VN" sz="3200">
                <a:solidFill>
                  <a:schemeClr val="tx1"/>
                </a:solidFill>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Văn bản 2"/>
          <p:cNvSpPr>
            <a:spLocks noGrp="1"/>
          </p:cNvSpPr>
          <p:nvPr>
            <p:ph type="body" idx="1"/>
          </p:nvPr>
        </p:nvSpPr>
        <p:spPr>
          <a:xfrm>
            <a:off x="1295398" y="4589463"/>
            <a:ext cx="8046718" cy="1011237"/>
          </a:xfrm>
        </p:spPr>
        <p:txBody>
          <a:bodyPr/>
          <a:lstStyle>
            <a:lvl1pPr marL="0" indent="0" latinLnBrk="0">
              <a:spcBef>
                <a:spcPts val="1200"/>
              </a:spcBef>
              <a:buNone/>
              <a:defRPr lang="vi-VN" sz="2400">
                <a:solidFill>
                  <a:schemeClr val="tx1"/>
                </a:solidFill>
                <a:latin typeface="Times New Roman" panose="02020603050405020304" pitchFamily="18" charset="0"/>
                <a:cs typeface="Times New Roman" panose="02020603050405020304" pitchFamily="18" charset="0"/>
              </a:defRPr>
            </a:lvl1pPr>
            <a:lvl2pPr marL="457200" indent="0" latinLnBrk="0">
              <a:buNone/>
              <a:defRPr lang="vi-VN" sz="2000">
                <a:solidFill>
                  <a:schemeClr val="tx1">
                    <a:tint val="75000"/>
                  </a:schemeClr>
                </a:solidFill>
              </a:defRPr>
            </a:lvl2pPr>
            <a:lvl3pPr marL="914400" indent="0" latinLnBrk="0">
              <a:buNone/>
              <a:defRPr lang="vi-VN" sz="1800">
                <a:solidFill>
                  <a:schemeClr val="tx1">
                    <a:tint val="75000"/>
                  </a:schemeClr>
                </a:solidFill>
              </a:defRPr>
            </a:lvl3pPr>
            <a:lvl4pPr marL="1371600" indent="0" latinLnBrk="0">
              <a:buNone/>
              <a:defRPr lang="vi-VN" sz="1600">
                <a:solidFill>
                  <a:schemeClr val="tx1">
                    <a:tint val="75000"/>
                  </a:schemeClr>
                </a:solidFill>
              </a:defRPr>
            </a:lvl4pPr>
            <a:lvl5pPr marL="1828800" indent="0" latinLnBrk="0">
              <a:buNone/>
              <a:defRPr lang="vi-VN" sz="1600">
                <a:solidFill>
                  <a:schemeClr val="tx1">
                    <a:tint val="75000"/>
                  </a:schemeClr>
                </a:solidFill>
              </a:defRPr>
            </a:lvl5pPr>
            <a:lvl6pPr marL="2286000" indent="0" latinLnBrk="0">
              <a:buNone/>
              <a:defRPr lang="vi-VN" sz="1600">
                <a:solidFill>
                  <a:schemeClr val="tx1">
                    <a:tint val="75000"/>
                  </a:schemeClr>
                </a:solidFill>
              </a:defRPr>
            </a:lvl6pPr>
            <a:lvl7pPr marL="2743200" indent="0" latinLnBrk="0">
              <a:buNone/>
              <a:defRPr lang="vi-VN" sz="1600">
                <a:solidFill>
                  <a:schemeClr val="tx1">
                    <a:tint val="75000"/>
                  </a:schemeClr>
                </a:solidFill>
              </a:defRPr>
            </a:lvl7pPr>
            <a:lvl8pPr marL="3200400" indent="0" latinLnBrk="0">
              <a:buNone/>
              <a:defRPr lang="vi-VN" sz="1600">
                <a:solidFill>
                  <a:schemeClr val="tx1">
                    <a:tint val="75000"/>
                  </a:schemeClr>
                </a:solidFill>
              </a:defRPr>
            </a:lvl8pPr>
            <a:lvl9pPr marL="3657600" indent="0" latinLnBrk="0">
              <a:buNone/>
              <a:defRPr lang="vi-VN" sz="1600">
                <a:solidFill>
                  <a:schemeClr val="tx1">
                    <a:tint val="75000"/>
                  </a:schemeClr>
                </a:solidFill>
              </a:defRPr>
            </a:lvl9pPr>
          </a:lstStyle>
          <a:p>
            <a:pPr lvl="0"/>
            <a:r>
              <a:rPr lang="vi-VN"/>
              <a:t>Chỉnh sửa kiểu văn bản của Bản cái</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Nội dung 2"/>
          <p:cNvSpPr>
            <a:spLocks noGrp="1"/>
          </p:cNvSpPr>
          <p:nvPr>
            <p:ph sz="half"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p:cNvSpPr>
            <a:spLocks noGrp="1"/>
          </p:cNvSpPr>
          <p:nvPr>
            <p:ph sz="half" idx="2"/>
          </p:nvPr>
        </p:nvSpPr>
        <p:spPr>
          <a:xfrm>
            <a:off x="6324600" y="1828799"/>
            <a:ext cx="4572000" cy="43434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a:xfrm>
            <a:off x="1295400" y="255134"/>
            <a:ext cx="9601200" cy="1036850"/>
          </a:xfrm>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Văn bản 2"/>
          <p:cNvSpPr>
            <a:spLocks noGrp="1"/>
          </p:cNvSpPr>
          <p:nvPr>
            <p:ph type="body" idx="1"/>
          </p:nvPr>
        </p:nvSpPr>
        <p:spPr/>
        <p:txBody>
          <a:bodyPr anchor="ctr">
            <a:normAutofit/>
          </a:bodyPr>
          <a:lstStyle>
            <a:lvl1pPr marL="0" indent="0" latinLnBrk="0">
              <a:buNone/>
              <a:defRPr lang="vi-VN" sz="26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Chỉnh sửa kiểu văn bản của Bản cái</a:t>
            </a:r>
          </a:p>
        </p:txBody>
      </p:sp>
      <p:sp>
        <p:nvSpPr>
          <p:cNvPr id="4" name="Chỗ dành sẵn cho Nội dung 3"/>
          <p:cNvSpPr>
            <a:spLocks noGrp="1"/>
          </p:cNvSpPr>
          <p:nvPr>
            <p:ph sz="half" idx="2"/>
          </p:nvPr>
        </p:nvSpPr>
        <p:spPr>
          <a:xfrm>
            <a:off x="1295400" y="2705100"/>
            <a:ext cx="4572000" cy="3467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vi-VN" dirty="0"/>
          </a:p>
        </p:txBody>
      </p:sp>
      <p:sp>
        <p:nvSpPr>
          <p:cNvPr id="5" name="Chỗ dành sẵn cho Văn bản 4"/>
          <p:cNvSpPr>
            <a:spLocks noGrp="1"/>
          </p:cNvSpPr>
          <p:nvPr>
            <p:ph type="body" sz="quarter" idx="3"/>
          </p:nvPr>
        </p:nvSpPr>
        <p:spPr>
          <a:xfrm>
            <a:off x="6324600" y="1828800"/>
            <a:ext cx="4572000" cy="847725"/>
          </a:xfrm>
        </p:spPr>
        <p:txBody>
          <a:bodyPr anchor="ctr">
            <a:normAutofit/>
          </a:bodyPr>
          <a:lstStyle>
            <a:lvl1pPr marL="0" indent="0" latinLnBrk="0">
              <a:buNone/>
              <a:defRPr lang="vi-VN" sz="26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Chỉnh sửa kiểu văn bản của Bản cái</a:t>
            </a:r>
          </a:p>
        </p:txBody>
      </p:sp>
      <p:sp>
        <p:nvSpPr>
          <p:cNvPr id="6" name="Chỗ dành sẵn cho Nội dung 5"/>
          <p:cNvSpPr>
            <a:spLocks noGrp="1"/>
          </p:cNvSpPr>
          <p:nvPr>
            <p:ph sz="quarter" idx="4"/>
          </p:nvPr>
        </p:nvSpPr>
        <p:spPr>
          <a:xfrm>
            <a:off x="6324600" y="2705100"/>
            <a:ext cx="4572000" cy="3467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8" name="Chỗ dành sẵn cho Chân trang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9" name="Chỗ dành sẵn cho Số Bản chiếu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Ngày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4" name="Chỗ dành sẵn cho Chân trang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5" name="Chỗ dành sẵn cho Số Bản chiếu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Chỗ dành sẵn cho Ngày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3" name="Chỗ dành sẵn cho Chân trang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4" name="Chỗ dành sẵn cho Số Bản chiếu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ú thích">
    <p:spTree>
      <p:nvGrpSpPr>
        <p:cNvPr id="1" name=""/>
        <p:cNvGrpSpPr/>
        <p:nvPr/>
      </p:nvGrpSpPr>
      <p:grpSpPr>
        <a:xfrm>
          <a:off x="0" y="0"/>
          <a:ext cx="0" cy="0"/>
          <a:chOff x="0" y="0"/>
          <a:chExt cx="0" cy="0"/>
        </a:xfrm>
      </p:grpSpPr>
      <p:sp>
        <p:nvSpPr>
          <p:cNvPr id="2" name="Tiêu đề 1"/>
          <p:cNvSpPr>
            <a:spLocks noGrp="1"/>
          </p:cNvSpPr>
          <p:nvPr>
            <p:ph type="title"/>
          </p:nvPr>
        </p:nvSpPr>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Nội dung 2"/>
          <p:cNvSpPr>
            <a:spLocks noGrp="1"/>
          </p:cNvSpPr>
          <p:nvPr>
            <p:ph idx="1"/>
          </p:nvPr>
        </p:nvSpPr>
        <p:spPr>
          <a:xfrm>
            <a:off x="4728209" y="1828800"/>
            <a:ext cx="6126480" cy="4343400"/>
          </a:xfrm>
        </p:spPr>
        <p:txBody>
          <a:bodyPr>
            <a:normAutofit/>
          </a:bodyPr>
          <a:lstStyle>
            <a:lvl1pPr latinLnBrk="0">
              <a:defRPr lang="vi-VN" sz="2400">
                <a:latin typeface="Times New Roman" panose="02020603050405020304" pitchFamily="18" charset="0"/>
                <a:cs typeface="Times New Roman" panose="02020603050405020304" pitchFamily="18" charset="0"/>
              </a:defRPr>
            </a:lvl1pPr>
            <a:lvl2pPr latinLnBrk="0">
              <a:defRPr lang="vi-VN" sz="2000">
                <a:latin typeface="Times New Roman" panose="02020603050405020304" pitchFamily="18" charset="0"/>
                <a:cs typeface="Times New Roman" panose="02020603050405020304" pitchFamily="18" charset="0"/>
              </a:defRPr>
            </a:lvl2pPr>
            <a:lvl3pPr latinLnBrk="0">
              <a:defRPr lang="vi-VN" sz="1800">
                <a:latin typeface="Times New Roman" panose="02020603050405020304" pitchFamily="18" charset="0"/>
                <a:cs typeface="Times New Roman" panose="02020603050405020304" pitchFamily="18" charset="0"/>
              </a:defRPr>
            </a:lvl3pPr>
            <a:lvl4pPr latinLnBrk="0">
              <a:defRPr lang="vi-VN" sz="1600">
                <a:latin typeface="Times New Roman" panose="02020603050405020304" pitchFamily="18" charset="0"/>
                <a:cs typeface="Times New Roman" panose="02020603050405020304" pitchFamily="18" charset="0"/>
              </a:defRPr>
            </a:lvl4pPr>
            <a:lvl5pPr latinLnBrk="0">
              <a:defRPr lang="vi-VN" sz="1600">
                <a:latin typeface="Times New Roman" panose="02020603050405020304" pitchFamily="18" charset="0"/>
                <a:cs typeface="Times New Roman" panose="02020603050405020304" pitchFamily="18" charset="0"/>
              </a:defRPr>
            </a:lvl5pPr>
            <a:lvl6pPr latinLnBrk="0">
              <a:defRPr lang="vi-VN" sz="2000"/>
            </a:lvl6pPr>
            <a:lvl7pPr latinLnBrk="0">
              <a:defRPr lang="vi-VN" sz="2000"/>
            </a:lvl7pPr>
            <a:lvl8pPr latinLnBrk="0">
              <a:defRPr lang="vi-VN" sz="2000"/>
            </a:lvl8pPr>
            <a:lvl9pPr latinLnBrk="0">
              <a:defRPr lang="vi-VN"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vi-VN" sz="2000">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Hình chữ nhật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Chỗ dành sẵn cho Tiêu đề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vi-VN"/>
              <a:t>Bấm để chỉnh sửa kiểu tiêu đề Bản cái</a:t>
            </a:r>
          </a:p>
        </p:txBody>
      </p:sp>
      <p:sp>
        <p:nvSpPr>
          <p:cNvPr id="3" name="Chỗ dành sẵn cho Văn bản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latinLnBrk="0">
              <a:defRPr lang="vi-VN" sz="1000">
                <a:solidFill>
                  <a:schemeClr val="tx1"/>
                </a:solidFill>
              </a:defRPr>
            </a:lvl1pPr>
          </a:lstStyle>
          <a:p>
            <a:fld id="{A79A3335-6331-4872-A8B7-ECD55539F4D0}" type="datetimeFigureOut">
              <a:pPr/>
              <a:t>4/23/2018</a:t>
            </a:fld>
            <a:endParaRPr lang="vi-VN"/>
          </a:p>
        </p:txBody>
      </p:sp>
      <p:sp>
        <p:nvSpPr>
          <p:cNvPr id="5" name="Chỗ dành sẵn cho Chân trang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latinLnBrk="0">
              <a:defRPr lang="vi-VN" sz="1000">
                <a:solidFill>
                  <a:schemeClr val="tx1"/>
                </a:solidFill>
              </a:defRPr>
            </a:lvl1pPr>
          </a:lstStyle>
          <a:p>
            <a:endParaRPr lang="vi-VN"/>
          </a:p>
        </p:txBody>
      </p:sp>
      <p:sp>
        <p:nvSpPr>
          <p:cNvPr id="6" name="Chỗ dành sẵn cho Số Bản chiếu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latinLnBrk="0">
              <a:defRPr lang="vi-VN" sz="1000">
                <a:solidFill>
                  <a:schemeClr val="tx1"/>
                </a:solidFill>
              </a:defRPr>
            </a:lvl1pPr>
          </a:lstStyle>
          <a:p>
            <a:fld id="{A7F8E3F6-DE14-48B2-B2BC-6FABA9630FB8}" type="slidenum">
              <a:pPr/>
              <a:t>‹#›</a:t>
            </a:fld>
            <a:endParaRPr lang="vi-VN"/>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vi-VN"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lang="vi-VN"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lang="vi-VN"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lang="vi-VN"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9pPr>
    </p:bodyStyle>
    <p:otherStyle>
      <a:defPPr>
        <a:defRPr lang="vi-VN"/>
      </a:defPPr>
      <a:lvl1pPr marL="0" algn="l" defTabSz="914400" rtl="0" eaLnBrk="1" latinLnBrk="0" hangingPunct="1">
        <a:defRPr lang="vi-VN" sz="1800" kern="1200">
          <a:solidFill>
            <a:schemeClr val="tx1"/>
          </a:solidFill>
          <a:latin typeface="+mn-lt"/>
          <a:ea typeface="+mn-ea"/>
          <a:cs typeface="+mn-cs"/>
        </a:defRPr>
      </a:lvl1pPr>
      <a:lvl2pPr marL="457200" algn="l" defTabSz="914400" rtl="0" eaLnBrk="1" latinLnBrk="0" hangingPunct="1">
        <a:defRPr lang="vi-VN" sz="1800" kern="1200">
          <a:solidFill>
            <a:schemeClr val="tx1"/>
          </a:solidFill>
          <a:latin typeface="+mn-lt"/>
          <a:ea typeface="+mn-ea"/>
          <a:cs typeface="+mn-cs"/>
        </a:defRPr>
      </a:lvl2pPr>
      <a:lvl3pPr marL="914400" algn="l" defTabSz="914400" rtl="0" eaLnBrk="1" latinLnBrk="0" hangingPunct="1">
        <a:defRPr lang="vi-VN" sz="1800" kern="1200">
          <a:solidFill>
            <a:schemeClr val="tx1"/>
          </a:solidFill>
          <a:latin typeface="+mn-lt"/>
          <a:ea typeface="+mn-ea"/>
          <a:cs typeface="+mn-cs"/>
        </a:defRPr>
      </a:lvl3pPr>
      <a:lvl4pPr marL="1371600" algn="l" defTabSz="914400" rtl="0" eaLnBrk="1" latinLnBrk="0" hangingPunct="1">
        <a:defRPr lang="vi-VN" sz="1800" kern="1200">
          <a:solidFill>
            <a:schemeClr val="tx1"/>
          </a:solidFill>
          <a:latin typeface="+mn-lt"/>
          <a:ea typeface="+mn-ea"/>
          <a:cs typeface="+mn-cs"/>
        </a:defRPr>
      </a:lvl4pPr>
      <a:lvl5pPr marL="1828800" algn="l" defTabSz="914400" rtl="0" eaLnBrk="1" latinLnBrk="0" hangingPunct="1">
        <a:defRPr lang="vi-VN" sz="1800" kern="1200">
          <a:solidFill>
            <a:schemeClr val="tx1"/>
          </a:solidFill>
          <a:latin typeface="+mn-lt"/>
          <a:ea typeface="+mn-ea"/>
          <a:cs typeface="+mn-cs"/>
        </a:defRPr>
      </a:lvl5pPr>
      <a:lvl6pPr marL="2286000" algn="l" defTabSz="914400" rtl="0" eaLnBrk="1" latinLnBrk="0" hangingPunct="1">
        <a:defRPr lang="vi-VN" sz="1800" kern="1200">
          <a:solidFill>
            <a:schemeClr val="tx1"/>
          </a:solidFill>
          <a:latin typeface="+mn-lt"/>
          <a:ea typeface="+mn-ea"/>
          <a:cs typeface="+mn-cs"/>
        </a:defRPr>
      </a:lvl6pPr>
      <a:lvl7pPr marL="2743200" algn="l" defTabSz="914400" rtl="0" eaLnBrk="1" latinLnBrk="0" hangingPunct="1">
        <a:defRPr lang="vi-VN" sz="1800" kern="1200">
          <a:solidFill>
            <a:schemeClr val="tx1"/>
          </a:solidFill>
          <a:latin typeface="+mn-lt"/>
          <a:ea typeface="+mn-ea"/>
          <a:cs typeface="+mn-cs"/>
        </a:defRPr>
      </a:lvl7pPr>
      <a:lvl8pPr marL="3200400" algn="l" defTabSz="914400" rtl="0" eaLnBrk="1" latinLnBrk="0" hangingPunct="1">
        <a:defRPr lang="vi-VN" sz="1800" kern="1200">
          <a:solidFill>
            <a:schemeClr val="tx1"/>
          </a:solidFill>
          <a:latin typeface="+mn-lt"/>
          <a:ea typeface="+mn-ea"/>
          <a:cs typeface="+mn-cs"/>
        </a:defRPr>
      </a:lvl8pPr>
      <a:lvl9pPr marL="3657600" algn="l" defTabSz="914400" rtl="0" eaLnBrk="1" latinLnBrk="0" hangingPunct="1">
        <a:defRPr lang="vi-V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gthuc/CT24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5FF86DB7-2900-4E91-A49C-685C592EA009}"/>
              </a:ext>
            </a:extLst>
          </p:cNvPr>
          <p:cNvPicPr>
            <a:picLocks noChangeAspect="1"/>
          </p:cNvPicPr>
          <p:nvPr/>
        </p:nvPicPr>
        <p:blipFill rotWithShape="1">
          <a:blip r:embed="rId2">
            <a:alphaModFix amt="50000"/>
            <a:extLst/>
          </a:blip>
          <a:srcRect t="9086" b="12789"/>
          <a:stretch/>
        </p:blipFill>
        <p:spPr>
          <a:xfrm>
            <a:off x="20" y="1"/>
            <a:ext cx="12191980" cy="6857999"/>
          </a:xfrm>
          <a:prstGeom prst="rect">
            <a:avLst/>
          </a:prstGeom>
        </p:spPr>
      </p:pic>
      <p:sp>
        <p:nvSpPr>
          <p:cNvPr id="2" name="Tiêu đề 1"/>
          <p:cNvSpPr>
            <a:spLocks noGrp="1"/>
          </p:cNvSpPr>
          <p:nvPr>
            <p:ph type="ctr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latin typeface="+mj-lt"/>
                <a:cs typeface="+mj-cs"/>
              </a:rPr>
              <a:t>Summoner</a:t>
            </a:r>
          </a:p>
        </p:txBody>
      </p:sp>
      <p:sp>
        <p:nvSpPr>
          <p:cNvPr id="3" name="Tiêu đề phụ 2"/>
          <p:cNvSpPr>
            <a:spLocks noGrp="1"/>
          </p:cNvSpPr>
          <p:nvPr>
            <p:ph type="subTitle" idx="1"/>
          </p:nvPr>
        </p:nvSpPr>
        <p:spPr>
          <a:xfrm>
            <a:off x="1524000" y="4159404"/>
            <a:ext cx="9144000" cy="1098395"/>
          </a:xfrm>
        </p:spPr>
        <p:txBody>
          <a:bodyPr vert="horz" lIns="91440" tIns="45720" rIns="91440" bIns="45720" rtlCol="0">
            <a:normAutofit/>
          </a:bodyPr>
          <a:lstStyle/>
          <a:p>
            <a:pPr algn="ctr">
              <a:spcBef>
                <a:spcPts val="1000"/>
              </a:spcBef>
            </a:pPr>
            <a:r>
              <a:rPr lang="en-US" dirty="0">
                <a:solidFill>
                  <a:srgbClr val="FFFFFF"/>
                </a:solidFill>
                <a:latin typeface="+mn-lt"/>
                <a:cs typeface="+mn-cs"/>
              </a:rPr>
              <a:t>23/04/2018</a:t>
            </a:r>
          </a:p>
        </p:txBody>
      </p:sp>
    </p:spTree>
    <p:extLst>
      <p:ext uri="{BB962C8B-B14F-4D97-AF65-F5344CB8AC3E}">
        <p14:creationId xmlns:p14="http://schemas.microsoft.com/office/powerpoint/2010/main" val="1380595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BCC55ACC-A2F6-403C-A3A4-D59B3734D4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598EBA13-C937-430B-9523-439FE21096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5">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2" name="Tiêu đề 1">
            <a:extLst>
              <a:ext uri="{FF2B5EF4-FFF2-40B4-BE49-F238E27FC236}">
                <a16:creationId xmlns:a16="http://schemas.microsoft.com/office/drawing/2014/main" id="{89476A82-4B62-4063-BDD7-4725E7C94BC9}"/>
              </a:ext>
            </a:extLst>
          </p:cNvPr>
          <p:cNvSpPr>
            <a:spLocks noGrp="1"/>
          </p:cNvSpPr>
          <p:nvPr>
            <p:ph type="title"/>
          </p:nvPr>
        </p:nvSpPr>
        <p:spPr>
          <a:xfrm>
            <a:off x="804673" y="3320859"/>
            <a:ext cx="4573475" cy="2076333"/>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Cám ơn </a:t>
            </a:r>
            <a:r>
              <a:rPr lang="en-US" sz="4800" kern="1200" dirty="0" err="1">
                <a:solidFill>
                  <a:schemeClr val="tx1"/>
                </a:solidFill>
                <a:latin typeface="+mj-lt"/>
                <a:ea typeface="+mj-ea"/>
                <a:cs typeface="+mj-cs"/>
              </a:rPr>
              <a:t>thầy</a:t>
            </a:r>
            <a:r>
              <a:rPr lang="en-US" sz="4800" kern="1200" dirty="0">
                <a:solidFill>
                  <a:schemeClr val="tx1"/>
                </a:solidFill>
                <a:latin typeface="+mj-lt"/>
                <a:ea typeface="+mj-ea"/>
                <a:cs typeface="+mj-cs"/>
              </a:rPr>
              <a:t> và các bạn </a:t>
            </a:r>
            <a:r>
              <a:rPr lang="en-US" sz="4800" kern="1200" dirty="0" err="1">
                <a:solidFill>
                  <a:schemeClr val="tx1"/>
                </a:solidFill>
                <a:latin typeface="+mj-lt"/>
                <a:ea typeface="+mj-ea"/>
                <a:cs typeface="+mj-cs"/>
              </a:rPr>
              <a:t>đã</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lắng</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nghe</a:t>
            </a:r>
            <a:r>
              <a:rPr lang="en-US" sz="4800" kern="1200" dirty="0">
                <a:solidFill>
                  <a:schemeClr val="tx1"/>
                </a:solidFill>
                <a:latin typeface="+mj-lt"/>
                <a:ea typeface="+mj-ea"/>
                <a:cs typeface="+mj-cs"/>
              </a:rPr>
              <a:t> và </a:t>
            </a:r>
            <a:r>
              <a:rPr lang="en-US" sz="4800" kern="1200" dirty="0" err="1">
                <a:solidFill>
                  <a:schemeClr val="tx1"/>
                </a:solidFill>
                <a:latin typeface="+mj-lt"/>
                <a:ea typeface="+mj-ea"/>
                <a:cs typeface="+mj-cs"/>
              </a:rPr>
              <a:t>theo</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dõi</a:t>
            </a:r>
            <a:r>
              <a:rPr lang="en-US" sz="4800" kern="1200" dirty="0">
                <a:solidFill>
                  <a:schemeClr val="tx1"/>
                </a:solidFill>
                <a:latin typeface="+mj-lt"/>
                <a:ea typeface="+mj-ea"/>
                <a:cs typeface="+mj-cs"/>
              </a:rPr>
              <a:t>!</a:t>
            </a:r>
          </a:p>
        </p:txBody>
      </p:sp>
    </p:spTree>
    <p:extLst>
      <p:ext uri="{BB962C8B-B14F-4D97-AF65-F5344CB8AC3E}">
        <p14:creationId xmlns:p14="http://schemas.microsoft.com/office/powerpoint/2010/main" val="3451667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Game </a:t>
            </a:r>
            <a:r>
              <a:rPr lang="en-US" sz="5400" dirty="0" err="1">
                <a:latin typeface="Times New Roman" panose="02020603050405020304" pitchFamily="18" charset="0"/>
                <a:cs typeface="Times New Roman" panose="02020603050405020304" pitchFamily="18" charset="0"/>
              </a:rPr>
              <a:t>thẻ</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bài</a:t>
            </a:r>
            <a:r>
              <a:rPr lang="en-US" sz="5400" dirty="0">
                <a:latin typeface="Times New Roman" panose="02020603050405020304" pitchFamily="18" charset="0"/>
                <a:cs typeface="Times New Roman" panose="02020603050405020304" pitchFamily="18" charset="0"/>
              </a:rPr>
              <a:t> Summoner</a:t>
            </a:r>
            <a:endParaRPr lang="vi-VN" sz="5400" dirty="0">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Game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PC,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JAVA</a:t>
            </a:r>
          </a:p>
          <a:p>
            <a:r>
              <a:rPr lang="en-US" sz="2800" dirty="0">
                <a:latin typeface="Times New Roman" panose="02020603050405020304" pitchFamily="18" charset="0"/>
                <a:cs typeface="Times New Roman" panose="02020603050405020304" pitchFamily="18" charset="0"/>
              </a:rPr>
              <a:t>Developer: Phan Thanh </a:t>
            </a:r>
            <a:r>
              <a:rPr lang="en-US" sz="2800" dirty="0" err="1">
                <a:latin typeface="Times New Roman" panose="02020603050405020304" pitchFamily="18" charset="0"/>
                <a:cs typeface="Times New Roman" panose="02020603050405020304" pitchFamily="18" charset="0"/>
              </a:rPr>
              <a:t>Liêm</a:t>
            </a:r>
            <a:r>
              <a:rPr lang="en-US" sz="2800" dirty="0">
                <a:latin typeface="Times New Roman" panose="02020603050405020304" pitchFamily="18" charset="0"/>
                <a:cs typeface="Times New Roman" panose="02020603050405020304" pitchFamily="18" charset="0"/>
              </a:rPr>
              <a:t> B1400701</a:t>
            </a:r>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ester: Nguyễn Quang Phong B1400717</a:t>
            </a:r>
            <a:endParaRPr lang="vi-V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Tester: Lê Nguyên Thức B1400731</a:t>
            </a:r>
          </a:p>
          <a:p>
            <a:r>
              <a:rPr lang="en-US" sz="2800" dirty="0">
                <a:latin typeface="Times New Roman" panose="02020603050405020304" pitchFamily="18" charset="0"/>
                <a:cs typeface="Times New Roman" panose="02020603050405020304" pitchFamily="18" charset="0"/>
              </a:rPr>
              <a:t>Công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Github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URL: </a:t>
            </a:r>
            <a:r>
              <a:rPr lang="en-US" sz="2800" b="1" dirty="0">
                <a:solidFill>
                  <a:srgbClr val="002060"/>
                </a:solidFill>
                <a:latin typeface="Times New Roman" panose="02020603050405020304" pitchFamily="18" charset="0"/>
                <a:cs typeface="Times New Roman" panose="02020603050405020304" pitchFamily="18" charset="0"/>
                <a:hlinkClick r:id="rId2"/>
              </a:rPr>
              <a:t>https://github.com/ngthuc/CT244/</a:t>
            </a:r>
            <a:endParaRPr lang="vi-V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err="1"/>
              <a:t>Nội</a:t>
            </a:r>
            <a:r>
              <a:rPr lang="en-US" sz="5400" dirty="0"/>
              <a:t> dung </a:t>
            </a:r>
            <a:r>
              <a:rPr lang="en-US" sz="5400" dirty="0" err="1"/>
              <a:t>dự</a:t>
            </a:r>
            <a:r>
              <a:rPr lang="en-US" sz="5400" dirty="0"/>
              <a:t> </a:t>
            </a:r>
            <a:r>
              <a:rPr lang="en-US" sz="5400" dirty="0" err="1"/>
              <a:t>án</a:t>
            </a:r>
            <a:endParaRPr lang="vi-VN" sz="5400" dirty="0"/>
          </a:p>
        </p:txBody>
      </p:sp>
      <p:sp>
        <p:nvSpPr>
          <p:cNvPr id="3" name="Chỗ dành sẵn cho Nội dung 2"/>
          <p:cNvSpPr>
            <a:spLocks noGrp="1"/>
          </p:cNvSpPr>
          <p:nvPr>
            <p:ph sz="half" idx="1"/>
          </p:nvPr>
        </p:nvSpPr>
        <p:spPr/>
        <p:txBody>
          <a:bodyPr>
            <a:normAutofit/>
          </a:bodyPr>
          <a:lstStyle/>
          <a:p>
            <a:r>
              <a:rPr lang="en-US" sz="2800" dirty="0" err="1"/>
              <a:t>Cập</a:t>
            </a:r>
            <a:r>
              <a:rPr lang="en-US" sz="2800" dirty="0"/>
              <a:t> </a:t>
            </a:r>
            <a:r>
              <a:rPr lang="en-US" sz="2800" dirty="0" err="1"/>
              <a:t>nhật</a:t>
            </a:r>
            <a:r>
              <a:rPr lang="en-US" sz="2800" dirty="0"/>
              <a:t> </a:t>
            </a:r>
            <a:r>
              <a:rPr lang="en-US" sz="2800" dirty="0" err="1"/>
              <a:t>phần</a:t>
            </a:r>
            <a:r>
              <a:rPr lang="en-US" sz="2800" dirty="0"/>
              <a:t> </a:t>
            </a:r>
            <a:r>
              <a:rPr lang="en-US" sz="2800" dirty="0" err="1"/>
              <a:t>mềm</a:t>
            </a:r>
            <a:endParaRPr lang="vi-VN" sz="2800" dirty="0"/>
          </a:p>
          <a:p>
            <a:r>
              <a:rPr lang="en-US" sz="2800" dirty="0" err="1"/>
              <a:t>Cải</a:t>
            </a:r>
            <a:r>
              <a:rPr lang="en-US" sz="2800" dirty="0"/>
              <a:t> tiến </a:t>
            </a:r>
            <a:r>
              <a:rPr lang="en-US" sz="2800" dirty="0" err="1"/>
              <a:t>phần</a:t>
            </a:r>
            <a:r>
              <a:rPr lang="en-US" sz="2800" dirty="0"/>
              <a:t> </a:t>
            </a:r>
            <a:r>
              <a:rPr lang="en-US" sz="2800" dirty="0" err="1"/>
              <a:t>mềm</a:t>
            </a:r>
            <a:endParaRPr lang="vi-VN" sz="2800" dirty="0"/>
          </a:p>
          <a:p>
            <a:r>
              <a:rPr lang="en-US" sz="2800" dirty="0" err="1"/>
              <a:t>Hiệu</a:t>
            </a:r>
            <a:r>
              <a:rPr lang="en-US" sz="2800" dirty="0"/>
              <a:t> </a:t>
            </a:r>
            <a:r>
              <a:rPr lang="en-US" sz="2800" dirty="0" err="1"/>
              <a:t>chỉnh</a:t>
            </a:r>
            <a:r>
              <a:rPr lang="en-US" sz="2800" dirty="0"/>
              <a:t> các </a:t>
            </a:r>
            <a:r>
              <a:rPr lang="en-US" sz="2800" dirty="0" err="1"/>
              <a:t>điểm</a:t>
            </a:r>
            <a:r>
              <a:rPr lang="en-US" sz="2800" dirty="0"/>
              <a:t> </a:t>
            </a:r>
            <a:r>
              <a:rPr lang="en-US" sz="2800" dirty="0" err="1"/>
              <a:t>gây</a:t>
            </a:r>
            <a:r>
              <a:rPr lang="en-US" sz="2800" dirty="0"/>
              <a:t> </a:t>
            </a:r>
            <a:r>
              <a:rPr lang="en-US" sz="2800" dirty="0" err="1"/>
              <a:t>mất</a:t>
            </a:r>
            <a:r>
              <a:rPr lang="en-US" sz="2800" dirty="0"/>
              <a:t> </a:t>
            </a:r>
            <a:r>
              <a:rPr lang="en-US" sz="2800" dirty="0" err="1"/>
              <a:t>cân</a:t>
            </a:r>
            <a:r>
              <a:rPr lang="en-US" sz="2800" dirty="0"/>
              <a:t> </a:t>
            </a:r>
            <a:r>
              <a:rPr lang="en-US" sz="2800" dirty="0" err="1"/>
              <a:t>bằng</a:t>
            </a:r>
            <a:endParaRPr lang="vi-VN" sz="2800"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Phạm vi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endParaRPr lang="vi-VN" dirty="0">
              <a:latin typeface="Times New Roman" panose="02020603050405020304" pitchFamily="18" charset="0"/>
              <a:cs typeface="Times New Roman" panose="02020603050405020304" pitchFamily="18" charset="0"/>
            </a:endParaRPr>
          </a:p>
        </p:txBody>
      </p:sp>
      <p:graphicFrame>
        <p:nvGraphicFramePr>
          <p:cNvPr id="6" name="Chỗ dành sẵn cho Nội dung 5" descr="Quy trình Chevron Cơ bản" title="SmartArt"/>
          <p:cNvGraphicFramePr>
            <a:graphicFrameLocks noGrp="1"/>
          </p:cNvGraphicFramePr>
          <p:nvPr>
            <p:ph idx="1"/>
            <p:extLst>
              <p:ext uri="{D42A27DB-BD31-4B8C-83A1-F6EECF244321}">
                <p14:modId xmlns:p14="http://schemas.microsoft.com/office/powerpoint/2010/main" val="1360296840"/>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Các </a:t>
            </a:r>
            <a:r>
              <a:rPr lang="en-US" sz="5400" dirty="0" err="1">
                <a:latin typeface="Times New Roman" panose="02020603050405020304" pitchFamily="18" charset="0"/>
                <a:cs typeface="Times New Roman" panose="02020603050405020304" pitchFamily="18" charset="0"/>
              </a:rPr>
              <a:t>nội</a:t>
            </a:r>
            <a:r>
              <a:rPr lang="en-US" sz="5400" dirty="0">
                <a:latin typeface="Times New Roman" panose="02020603050405020304" pitchFamily="18" charset="0"/>
                <a:cs typeface="Times New Roman" panose="02020603050405020304" pitchFamily="18" charset="0"/>
              </a:rPr>
              <a:t> dung </a:t>
            </a:r>
            <a:r>
              <a:rPr lang="en-US" sz="5400" dirty="0" err="1">
                <a:latin typeface="Times New Roman" panose="02020603050405020304" pitchFamily="18" charset="0"/>
                <a:cs typeface="Times New Roman" panose="02020603050405020304" pitchFamily="18" charset="0"/>
              </a:rPr>
              <a:t>thay</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đổi</a:t>
            </a:r>
            <a:r>
              <a:rPr lang="en-US" sz="5400" dirty="0">
                <a:latin typeface="Times New Roman" panose="02020603050405020304" pitchFamily="18" charset="0"/>
                <a:cs typeface="Times New Roman" panose="02020603050405020304" pitchFamily="18" charset="0"/>
              </a:rPr>
              <a:t> – </a:t>
            </a:r>
            <a:r>
              <a:rPr lang="en-US" sz="5400" dirty="0" err="1">
                <a:latin typeface="Times New Roman" panose="02020603050405020304" pitchFamily="18" charset="0"/>
                <a:cs typeface="Times New Roman" panose="02020603050405020304" pitchFamily="18" charset="0"/>
              </a:rPr>
              <a:t>bảo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trì</a:t>
            </a:r>
            <a:endParaRPr lang="en-US" sz="5400"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166CE05-E0C2-4F9C-9F0A-FA8BA136A937}"/>
              </a:ext>
            </a:extLst>
          </p:cNvPr>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Kết</a:t>
            </a:r>
            <a:r>
              <a:rPr lang="en-US" dirty="0"/>
              <a:t> </a:t>
            </a:r>
            <a:r>
              <a:rPr lang="en-US" dirty="0" err="1"/>
              <a:t>thúc</a:t>
            </a:r>
            <a:r>
              <a:rPr lang="en-US" dirty="0"/>
              <a:t> </a:t>
            </a:r>
            <a:r>
              <a:rPr lang="en-US" dirty="0" err="1"/>
              <a:t>trò</a:t>
            </a:r>
            <a:r>
              <a:rPr lang="en-US" dirty="0"/>
              <a:t> </a:t>
            </a:r>
            <a:r>
              <a:rPr lang="en-US" dirty="0" err="1"/>
              <a:t>ch</a:t>
            </a:r>
            <a:r>
              <a:rPr lang="vi-VN" dirty="0"/>
              <a:t>ơ</a:t>
            </a:r>
            <a:r>
              <a:rPr lang="en-US" dirty="0" err="1"/>
              <a:t>i</a:t>
            </a:r>
            <a:endParaRPr lang="en-US" dirty="0"/>
          </a:p>
          <a:p>
            <a:r>
              <a:rPr lang="en-US" dirty="0" err="1"/>
              <a:t>Hiệu</a:t>
            </a:r>
            <a:r>
              <a:rPr lang="en-US" dirty="0"/>
              <a:t> </a:t>
            </a:r>
            <a:r>
              <a:rPr lang="en-US" dirty="0" err="1"/>
              <a:t>chỉnh</a:t>
            </a:r>
            <a:r>
              <a:rPr lang="en-US" dirty="0"/>
              <a:t> </a:t>
            </a:r>
            <a:r>
              <a:rPr lang="en-US" dirty="0" err="1"/>
              <a:t>Cân</a:t>
            </a:r>
            <a:r>
              <a:rPr lang="en-US" dirty="0"/>
              <a:t> </a:t>
            </a:r>
            <a:r>
              <a:rPr lang="en-US" dirty="0" err="1"/>
              <a:t>bằng</a:t>
            </a:r>
            <a:r>
              <a:rPr lang="en-US" dirty="0"/>
              <a:t> </a:t>
            </a:r>
            <a:r>
              <a:rPr lang="en-US" dirty="0" err="1"/>
              <a:t>thẻ</a:t>
            </a:r>
            <a:r>
              <a:rPr lang="en-US" dirty="0"/>
              <a:t> </a:t>
            </a:r>
            <a:r>
              <a:rPr lang="en-US" dirty="0" err="1"/>
              <a:t>bài</a:t>
            </a:r>
            <a:endParaRPr lang="en-US" dirty="0"/>
          </a:p>
          <a:p>
            <a:r>
              <a:rPr lang="en-US" dirty="0"/>
              <a:t>Thay </a:t>
            </a:r>
            <a:r>
              <a:rPr lang="en-US" dirty="0" err="1"/>
              <a:t>đổi</a:t>
            </a:r>
            <a:r>
              <a:rPr lang="en-US" dirty="0"/>
              <a:t> </a:t>
            </a:r>
            <a:r>
              <a:rPr lang="en-US" dirty="0" err="1"/>
              <a:t>đồ</a:t>
            </a:r>
            <a:r>
              <a:rPr lang="en-US" dirty="0"/>
              <a:t> </a:t>
            </a:r>
            <a:r>
              <a:rPr lang="en-US" dirty="0" err="1"/>
              <a:t>họa</a:t>
            </a:r>
            <a:endParaRPr lang="en-US" dirty="0"/>
          </a:p>
          <a:p>
            <a:r>
              <a:rPr lang="en-US" dirty="0" err="1"/>
              <a:t>Thêm</a:t>
            </a:r>
            <a:r>
              <a:rPr lang="en-US" dirty="0"/>
              <a:t> </a:t>
            </a:r>
            <a:r>
              <a:rPr lang="en-US" dirty="0" err="1"/>
              <a:t>giao</a:t>
            </a:r>
            <a:r>
              <a:rPr lang="en-US" dirty="0"/>
              <a:t> </a:t>
            </a:r>
            <a:r>
              <a:rPr lang="en-US" dirty="0" err="1"/>
              <a:t>diện</a:t>
            </a:r>
            <a:r>
              <a:rPr lang="en-US" dirty="0"/>
              <a:t> tải (preloading)</a:t>
            </a:r>
          </a:p>
          <a:p>
            <a:r>
              <a:rPr lang="en-US" dirty="0" err="1"/>
              <a:t>Chức</a:t>
            </a:r>
            <a:r>
              <a:rPr lang="en-US" dirty="0"/>
              <a:t> </a:t>
            </a:r>
            <a:r>
              <a:rPr lang="en-US" dirty="0" err="1"/>
              <a:t>năng</a:t>
            </a:r>
            <a:r>
              <a:rPr lang="en-US" dirty="0"/>
              <a:t> </a:t>
            </a:r>
            <a:r>
              <a:rPr lang="en-US" dirty="0" err="1"/>
              <a:t>tháo</a:t>
            </a:r>
            <a:r>
              <a:rPr lang="en-US" dirty="0"/>
              <a:t> </a:t>
            </a:r>
            <a:r>
              <a:rPr lang="en-US" dirty="0" err="1"/>
              <a:t>thẻ</a:t>
            </a:r>
            <a:r>
              <a:rPr lang="en-US" dirty="0"/>
              <a:t> </a:t>
            </a:r>
            <a:r>
              <a:rPr lang="en-US" dirty="0" err="1"/>
              <a:t>bài</a:t>
            </a:r>
            <a:endParaRPr lang="en-US" dirty="0"/>
          </a:p>
          <a:p>
            <a:r>
              <a:rPr lang="en-US" dirty="0" err="1"/>
              <a:t>Thêm</a:t>
            </a:r>
            <a:r>
              <a:rPr lang="en-US" dirty="0"/>
              <a:t> các </a:t>
            </a:r>
            <a:r>
              <a:rPr lang="en-US" dirty="0" err="1"/>
              <a:t>lá</a:t>
            </a:r>
            <a:r>
              <a:rPr lang="en-US" dirty="0"/>
              <a:t> </a:t>
            </a:r>
            <a:r>
              <a:rPr lang="en-US" dirty="0" err="1"/>
              <a:t>bài</a:t>
            </a:r>
            <a:r>
              <a:rPr lang="en-US" dirty="0"/>
              <a:t> </a:t>
            </a:r>
            <a:r>
              <a:rPr lang="en-US" dirty="0" err="1"/>
              <a:t>mới</a:t>
            </a:r>
            <a:endParaRPr lang="en-US" dirty="0"/>
          </a:p>
        </p:txBody>
      </p:sp>
    </p:spTree>
    <p:extLst>
      <p:ext uri="{BB962C8B-B14F-4D97-AF65-F5344CB8AC3E}">
        <p14:creationId xmlns:p14="http://schemas.microsoft.com/office/powerpoint/2010/main" val="31527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MỘT SỐ HÌNH ẢNH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THAY ĐỔI – HIỆU CHỈNH</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B572B054-BA27-4CCB-A749-D8DC663D8C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975392"/>
            <a:ext cx="6553545" cy="4915158"/>
          </a:xfrm>
          <a:prstGeom prst="rect">
            <a:avLst/>
          </a:prstGeom>
          <a:noFill/>
        </p:spPr>
      </p:pic>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A78907E-AF98-4122-848D-E97C517A3B3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Giao</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diện</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Kết</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thúc</a:t>
            </a:r>
            <a:r>
              <a:rPr lang="en-US" sz="4800" kern="1200" dirty="0">
                <a:solidFill>
                  <a:srgbClr val="FFFFFF"/>
                </a:solidFill>
                <a:latin typeface="+mj-lt"/>
                <a:ea typeface="+mj-ea"/>
                <a:cs typeface="+mj-cs"/>
              </a:rPr>
              <a:t> </a:t>
            </a:r>
            <a:br>
              <a:rPr lang="en-US" sz="4800" kern="1200" dirty="0">
                <a:solidFill>
                  <a:srgbClr val="FFFFFF"/>
                </a:solidFill>
                <a:latin typeface="+mj-lt"/>
                <a:ea typeface="+mj-ea"/>
                <a:cs typeface="+mj-cs"/>
              </a:rPr>
            </a:br>
            <a:r>
              <a:rPr lang="en-US" sz="4800" kern="1200" dirty="0" err="1">
                <a:solidFill>
                  <a:srgbClr val="FFFFFF"/>
                </a:solidFill>
                <a:latin typeface="+mj-lt"/>
                <a:ea typeface="+mj-ea"/>
                <a:cs typeface="+mj-cs"/>
              </a:rPr>
              <a:t>trò</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ch</a:t>
            </a:r>
            <a:r>
              <a:rPr lang="vi-VN" sz="4800" kern="1200" dirty="0">
                <a:solidFill>
                  <a:srgbClr val="FFFFFF"/>
                </a:solidFill>
                <a:latin typeface="+mj-lt"/>
                <a:ea typeface="+mj-ea"/>
                <a:cs typeface="+mj-cs"/>
              </a:rPr>
              <a:t>ơ</a:t>
            </a:r>
            <a:r>
              <a:rPr lang="en-US" sz="4800" kern="1200" dirty="0" err="1">
                <a:solidFill>
                  <a:srgbClr val="FFFFFF"/>
                </a:solidFill>
                <a:latin typeface="+mj-lt"/>
                <a:ea typeface="+mj-ea"/>
                <a:cs typeface="+mj-cs"/>
              </a:rPr>
              <a:t>i</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815538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a:extLst>
              <a:ext uri="{FF2B5EF4-FFF2-40B4-BE49-F238E27FC236}">
                <a16:creationId xmlns:a16="http://schemas.microsoft.com/office/drawing/2014/main" id="{3F5664F9-CBCF-4C77-92F6-476D2F2DE5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53822" y="967200"/>
            <a:ext cx="6553545" cy="4931542"/>
          </a:xfrm>
          <a:prstGeom prst="rect">
            <a:avLst/>
          </a:prstGeom>
          <a:noFill/>
        </p:spPr>
      </p:pic>
      <p:sp>
        <p:nvSpPr>
          <p:cNvPr id="11"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Giao diện tải (preloading)</a:t>
            </a:r>
          </a:p>
        </p:txBody>
      </p:sp>
    </p:spTree>
    <p:extLst>
      <p:ext uri="{BB962C8B-B14F-4D97-AF65-F5344CB8AC3E}">
        <p14:creationId xmlns:p14="http://schemas.microsoft.com/office/powerpoint/2010/main" val="3374778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C1572D0-F0FD-4D84-8F82-DC59140EB9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dirty="0" err="1">
                <a:latin typeface="+mj-lt"/>
                <a:ea typeface="+mj-ea"/>
                <a:cs typeface="+mj-cs"/>
              </a:rPr>
              <a:t>Một</a:t>
            </a:r>
            <a:r>
              <a:rPr lang="en-US" sz="4800" kern="1200" dirty="0">
                <a:latin typeface="+mj-lt"/>
                <a:ea typeface="+mj-ea"/>
                <a:cs typeface="+mj-cs"/>
              </a:rPr>
              <a:t> </a:t>
            </a:r>
            <a:r>
              <a:rPr lang="en-US" sz="4800" kern="1200" dirty="0" err="1">
                <a:latin typeface="+mj-lt"/>
                <a:ea typeface="+mj-ea"/>
                <a:cs typeface="+mj-cs"/>
              </a:rPr>
              <a:t>số</a:t>
            </a:r>
            <a:r>
              <a:rPr lang="en-US" sz="4800" kern="1200" dirty="0">
                <a:latin typeface="+mj-lt"/>
                <a:ea typeface="+mj-ea"/>
                <a:cs typeface="+mj-cs"/>
              </a:rPr>
              <a:t> </a:t>
            </a:r>
            <a:r>
              <a:rPr lang="en-US" sz="4800" kern="1200" dirty="0" err="1">
                <a:latin typeface="+mj-lt"/>
                <a:ea typeface="+mj-ea"/>
                <a:cs typeface="+mj-cs"/>
              </a:rPr>
              <a:t>thay</a:t>
            </a:r>
            <a:r>
              <a:rPr lang="en-US" sz="4800" kern="1200" dirty="0">
                <a:latin typeface="+mj-lt"/>
                <a:ea typeface="+mj-ea"/>
                <a:cs typeface="+mj-cs"/>
              </a:rPr>
              <a:t> </a:t>
            </a:r>
            <a:r>
              <a:rPr lang="en-US" sz="4800" kern="1200" dirty="0" err="1">
                <a:latin typeface="+mj-lt"/>
                <a:ea typeface="+mj-ea"/>
                <a:cs typeface="+mj-cs"/>
              </a:rPr>
              <a:t>đổi</a:t>
            </a:r>
            <a:r>
              <a:rPr lang="en-US" sz="4800" kern="1200" dirty="0">
                <a:latin typeface="+mj-lt"/>
                <a:ea typeface="+mj-ea"/>
                <a:cs typeface="+mj-cs"/>
              </a:rPr>
              <a:t> và </a:t>
            </a:r>
            <a:br>
              <a:rPr lang="en-US" sz="4800" kern="1200" dirty="0">
                <a:latin typeface="+mj-lt"/>
                <a:ea typeface="+mj-ea"/>
                <a:cs typeface="+mj-cs"/>
              </a:rPr>
            </a:br>
            <a:r>
              <a:rPr lang="en-US" sz="4800" kern="1200" dirty="0" err="1">
                <a:latin typeface="+mj-lt"/>
                <a:ea typeface="+mj-ea"/>
                <a:cs typeface="+mj-cs"/>
              </a:rPr>
              <a:t>hiệu</a:t>
            </a:r>
            <a:r>
              <a:rPr lang="en-US" sz="4800" kern="1200" dirty="0">
                <a:latin typeface="+mj-lt"/>
                <a:ea typeface="+mj-ea"/>
                <a:cs typeface="+mj-cs"/>
              </a:rPr>
              <a:t> </a:t>
            </a:r>
            <a:r>
              <a:rPr lang="en-US" sz="4800" kern="1200" dirty="0" err="1">
                <a:latin typeface="+mj-lt"/>
                <a:ea typeface="+mj-ea"/>
                <a:cs typeface="+mj-cs"/>
              </a:rPr>
              <a:t>chỉnh</a:t>
            </a:r>
            <a:r>
              <a:rPr lang="en-US" sz="4800" kern="1200" dirty="0">
                <a:latin typeface="+mj-lt"/>
                <a:ea typeface="+mj-ea"/>
                <a:cs typeface="+mj-cs"/>
              </a:rPr>
              <a:t> </a:t>
            </a:r>
            <a:r>
              <a:rPr lang="en-US" sz="4800" kern="1200" dirty="0" err="1">
                <a:latin typeface="+mj-lt"/>
                <a:ea typeface="+mj-ea"/>
                <a:cs typeface="+mj-cs"/>
              </a:rPr>
              <a:t>khác</a:t>
            </a:r>
            <a:endParaRPr lang="en-US" sz="4800" kern="1200" dirty="0">
              <a:latin typeface="+mj-lt"/>
              <a:ea typeface="+mj-ea"/>
              <a:cs typeface="+mj-cs"/>
            </a:endParaRPr>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787043-FE5E-4304-A7E1-A1C84B2762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Bản trình bày định hướng kinh doanh (màn hình rộng)</Template>
  <TotalTime>0</TotalTime>
  <Words>171</Words>
  <Application>Microsoft Office PowerPoint</Application>
  <PresentationFormat>Màn hình rộng</PresentationFormat>
  <Paragraphs>31</Paragraphs>
  <Slides>10</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Arial</vt:lpstr>
      <vt:lpstr>Book Antiqua</vt:lpstr>
      <vt:lpstr>Calibri</vt:lpstr>
      <vt:lpstr>Times New Roman</vt:lpstr>
      <vt:lpstr>Sales Direction 16X9</vt:lpstr>
      <vt:lpstr>Summoner</vt:lpstr>
      <vt:lpstr>Game thẻ bài Summoner</vt:lpstr>
      <vt:lpstr>Nội dung dự án</vt:lpstr>
      <vt:lpstr>Phạm vi bảo trì</vt:lpstr>
      <vt:lpstr>Các nội dung thay đổi – bảo trì</vt:lpstr>
      <vt:lpstr>MỘT SỐ HÌNH ẢNH  THAY ĐỔI – HIỆU CHỈNH</vt:lpstr>
      <vt:lpstr>Giao diện Kết thúc  trò chơi</vt:lpstr>
      <vt:lpstr>Giao diện tải (preloading)</vt:lpstr>
      <vt:lpstr>Một số thay đổi và  hiệu chỉnh khác</vt:lpstr>
      <vt:lpstr>Cám ơn thầy và các bạn đã lắng nghe và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2017-04-12T07:03:47Z</dcterms:created>
  <dcterms:modified xsi:type="dcterms:W3CDTF">2018-04-23T05:24:44Z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