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71" r:id="rId9"/>
    <p:sldId id="273" r:id="rId10"/>
    <p:sldId id="275" r:id="rId11"/>
    <p:sldId id="263" r:id="rId12"/>
    <p:sldId id="265" r:id="rId13"/>
    <p:sldId id="270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6CD-B447-4C21-BDC0-B212626FDCE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700FDA4-56CC-4AA6-9FDA-09FEEE4F51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25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6CD-B447-4C21-BDC0-B212626FDCE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FDA4-56CC-4AA6-9FDA-09FEEE4F51A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07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6CD-B447-4C21-BDC0-B212626FDCE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FDA4-56CC-4AA6-9FDA-09FEEE4F51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05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6CD-B447-4C21-BDC0-B212626FDCE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FDA4-56CC-4AA6-9FDA-09FEEE4F51A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1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6CD-B447-4C21-BDC0-B212626FDCE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FDA4-56CC-4AA6-9FDA-09FEEE4F51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4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6CD-B447-4C21-BDC0-B212626FDCE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FDA4-56CC-4AA6-9FDA-09FEEE4F51A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74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6CD-B447-4C21-BDC0-B212626FDCE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FDA4-56CC-4AA6-9FDA-09FEEE4F51A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57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6CD-B447-4C21-BDC0-B212626FDCE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FDA4-56CC-4AA6-9FDA-09FEEE4F51A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49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6CD-B447-4C21-BDC0-B212626FDCE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FDA4-56CC-4AA6-9FDA-09FEEE4F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8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6CD-B447-4C21-BDC0-B212626FDCE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FDA4-56CC-4AA6-9FDA-09FEEE4F51A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0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14896CD-B447-4C21-BDC0-B212626FDCE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FDA4-56CC-4AA6-9FDA-09FEEE4F51A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2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896CD-B447-4C21-BDC0-B212626FDCE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700FDA4-56CC-4AA6-9FDA-09FEEE4F51A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62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39E15-EB2E-4609-90F7-CF9F85FAC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200" y="967167"/>
            <a:ext cx="4151306" cy="2374516"/>
          </a:xfrm>
        </p:spPr>
        <p:txBody>
          <a:bodyPr>
            <a:normAutofit/>
          </a:bodyPr>
          <a:lstStyle/>
          <a:p>
            <a:r>
              <a:rPr lang="en-US" sz="4800" dirty="0"/>
              <a:t>Rideshare App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5271C-3683-4184-8A3B-38CDC51EC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647" y="3529159"/>
            <a:ext cx="4162489" cy="1606576"/>
          </a:xfrm>
        </p:spPr>
        <p:txBody>
          <a:bodyPr>
            <a:normAutofit fontScale="62500" lnSpcReduction="20000"/>
          </a:bodyPr>
          <a:lstStyle/>
          <a:p>
            <a:r>
              <a:rPr lang="en-US" sz="1600" dirty="0"/>
              <a:t>Done By: </a:t>
            </a:r>
          </a:p>
          <a:p>
            <a:r>
              <a:rPr lang="en-US" b="1" dirty="0" err="1"/>
              <a:t>Blein</a:t>
            </a:r>
            <a:r>
              <a:rPr lang="en-US" b="1" dirty="0"/>
              <a:t> </a:t>
            </a:r>
            <a:r>
              <a:rPr lang="en-US" b="1" dirty="0" err="1"/>
              <a:t>Yirdaw</a:t>
            </a:r>
            <a:endParaRPr lang="en-US" b="1" dirty="0"/>
          </a:p>
          <a:p>
            <a:r>
              <a:rPr lang="en-US" b="1" dirty="0"/>
              <a:t>Gilbert </a:t>
            </a:r>
            <a:r>
              <a:rPr lang="en-US" b="1" dirty="0" err="1"/>
              <a:t>Ssebadduka</a:t>
            </a:r>
            <a:endParaRPr lang="en-US" b="1" dirty="0"/>
          </a:p>
          <a:p>
            <a:r>
              <a:rPr lang="en-US" b="1" dirty="0" err="1"/>
              <a:t>Mekuanenet</a:t>
            </a:r>
            <a:r>
              <a:rPr lang="en-US" b="1" dirty="0"/>
              <a:t> </a:t>
            </a:r>
            <a:r>
              <a:rPr lang="en-US" b="1" dirty="0" err="1"/>
              <a:t>Anteneh</a:t>
            </a:r>
            <a:endParaRPr lang="en-US" b="1" dirty="0"/>
          </a:p>
          <a:p>
            <a:r>
              <a:rPr lang="en-US" b="1" dirty="0"/>
              <a:t>Thierry Manzi</a:t>
            </a:r>
          </a:p>
          <a:p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2F05782-2D96-42BB-945F-34A57BF66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36220"/>
            <a:ext cx="4572000" cy="558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5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AB2F-F53E-4B93-9C67-34890113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4AC3171-57A5-4EF0-AE9B-9C5E8EDB1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466501"/>
            <a:ext cx="1932009" cy="3449638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355D45-DD24-4E55-8068-D9F8F4961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52" y="2466501"/>
            <a:ext cx="2076175" cy="3449638"/>
          </a:xfrm>
          <a:prstGeom prst="rect">
            <a:avLst/>
          </a:prstGeom>
        </p:spPr>
      </p:pic>
      <p:pic>
        <p:nvPicPr>
          <p:cNvPr id="9" name="Picture 8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36054B-29FF-4D9C-8584-05BCFBABD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10" y="2466501"/>
            <a:ext cx="2076176" cy="35869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17556C-3A1C-4248-93E1-43C3F0D4A93C}"/>
              </a:ext>
            </a:extLst>
          </p:cNvPr>
          <p:cNvSpPr txBox="1"/>
          <p:nvPr/>
        </p:nvSpPr>
        <p:spPr>
          <a:xfrm>
            <a:off x="1716143" y="1913462"/>
            <a:ext cx="150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Implicitly Call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4FA1F-2D5F-4F7E-94A9-9708C19813F2}"/>
              </a:ext>
            </a:extLst>
          </p:cNvPr>
          <p:cNvSpPr txBox="1"/>
          <p:nvPr/>
        </p:nvSpPr>
        <p:spPr>
          <a:xfrm>
            <a:off x="5405311" y="1953216"/>
            <a:ext cx="150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 SMS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13DFF-F8BF-4DFC-8765-64790C3D4AFD}"/>
              </a:ext>
            </a:extLst>
          </p:cNvPr>
          <p:cNvSpPr txBox="1"/>
          <p:nvPr/>
        </p:nvSpPr>
        <p:spPr>
          <a:xfrm>
            <a:off x="8843752" y="1975461"/>
            <a:ext cx="178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 Email</a:t>
            </a:r>
          </a:p>
        </p:txBody>
      </p:sp>
    </p:spTree>
    <p:extLst>
      <p:ext uri="{BB962C8B-B14F-4D97-AF65-F5344CB8AC3E}">
        <p14:creationId xmlns:p14="http://schemas.microsoft.com/office/powerpoint/2010/main" val="36097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DB10-424F-41A7-8A44-15E572F6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Applied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26946-5397-4A30-BD3B-E36856FA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Navigation Component</a:t>
            </a:r>
          </a:p>
          <a:p>
            <a:r>
              <a:rPr lang="en-US" dirty="0"/>
              <a:t>Recycler View</a:t>
            </a:r>
          </a:p>
          <a:p>
            <a:r>
              <a:rPr lang="en-US" dirty="0"/>
              <a:t>Room DB</a:t>
            </a:r>
          </a:p>
          <a:p>
            <a:r>
              <a:rPr lang="en-US" dirty="0"/>
              <a:t>Live Data</a:t>
            </a:r>
          </a:p>
          <a:p>
            <a:r>
              <a:rPr lang="en-US" dirty="0"/>
              <a:t>Observer</a:t>
            </a:r>
          </a:p>
          <a:p>
            <a:r>
              <a:rPr lang="en-US" dirty="0"/>
              <a:t>Coroutines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5127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9CDF-011D-4A45-9088-46D209B1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Added On Gradle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A1BD0D-123E-4B75-A70B-C3B8905BCF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//Navigation Component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nav_version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"2.3.0"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implementation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androidx.navigation:navigation-fragment-ktx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nav_version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implementation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androidx.navigation:navigation-ui-ktx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nav_version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//Room Components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room_version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"2.2.5"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implementation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androidx.room:room-runtime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room_version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kapt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androidx.room:room-compiler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room_version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optional - Kotlin Extensions and Coroutines support for Room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implementation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androidx.room:room-ktx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room_version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optional - Test helpers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testImplementation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androidx.room:room-testing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room_version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//Lifecycle Component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implementation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"androidx.lifecycle:lifecycle-extensions:2.2.0"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implementation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"androidx.lifecycle:lifecycle-common-java8:2.2.0"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implementation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"androidx.lifecycle:lifecycle-viewmodel-ktx:2.2.0"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//Kotlin Components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implementation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"org.jetbrains.kotlin:kotlin-stdlib-jdk7:1.3.72"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"org.jetbrains.kotlinx:kotlinx-coroutines-core:1.3.7"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"org.jetbrains.kotlinx:kotlinx-coroutines-android:1.3.5"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83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6A78-46F6-4CB1-9E6D-27E2AAF8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assignment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B9809-ED01-4EC7-97C4-A5D57FE7D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Gilbert </a:t>
            </a:r>
            <a:r>
              <a:rPr lang="en-US" b="1" dirty="0" err="1"/>
              <a:t>Ssebadduka</a:t>
            </a:r>
            <a:endParaRPr lang="en-US" b="1" dirty="0"/>
          </a:p>
          <a:p>
            <a:pPr lvl="1"/>
            <a:r>
              <a:rPr lang="en-US" dirty="0"/>
              <a:t>Preparation of rider’s and traveler's backend functionality including creation database schema  for creating a user, sign-in , and user profile.</a:t>
            </a:r>
          </a:p>
          <a:p>
            <a:pPr lvl="1"/>
            <a:r>
              <a:rPr lang="en-US" dirty="0"/>
              <a:t>Project Documentation </a:t>
            </a:r>
          </a:p>
          <a:p>
            <a:r>
              <a:rPr lang="en-US" b="1" dirty="0"/>
              <a:t>Thierry Manzi</a:t>
            </a:r>
          </a:p>
          <a:p>
            <a:pPr lvl="1"/>
            <a:r>
              <a:rPr lang="en-US" dirty="0"/>
              <a:t>Preparation of rider’s and traveler's UI and  </a:t>
            </a:r>
            <a:r>
              <a:rPr lang="en-US" dirty="0" err="1"/>
              <a:t>ViewModel</a:t>
            </a:r>
            <a:r>
              <a:rPr lang="en-US" dirty="0"/>
              <a:t> for creating a user, sign-in , and user profile.</a:t>
            </a:r>
          </a:p>
          <a:p>
            <a:pPr lvl="1"/>
            <a:r>
              <a:rPr lang="en-US" dirty="0"/>
              <a:t>Project Documentation </a:t>
            </a:r>
          </a:p>
          <a:p>
            <a:r>
              <a:rPr lang="en-US" b="1" dirty="0" err="1"/>
              <a:t>Mekuanenet</a:t>
            </a:r>
            <a:r>
              <a:rPr lang="en-US" b="1" dirty="0"/>
              <a:t> </a:t>
            </a:r>
            <a:r>
              <a:rPr lang="en-US" b="1" dirty="0" err="1"/>
              <a:t>Anteneh</a:t>
            </a:r>
            <a:endParaRPr lang="en-US" b="1" dirty="0"/>
          </a:p>
          <a:p>
            <a:pPr lvl="1"/>
            <a:r>
              <a:rPr lang="en-US" dirty="0"/>
              <a:t>Creating the project; creating the git repository</a:t>
            </a:r>
          </a:p>
          <a:p>
            <a:pPr lvl="1"/>
            <a:r>
              <a:rPr lang="en-US" dirty="0"/>
              <a:t>designing the landing page</a:t>
            </a:r>
          </a:p>
          <a:p>
            <a:pPr lvl="1"/>
            <a:r>
              <a:rPr lang="en-US" dirty="0"/>
              <a:t> preparation of trips UI and  </a:t>
            </a:r>
            <a:r>
              <a:rPr lang="en-US" dirty="0" err="1"/>
              <a:t>ViewModel</a:t>
            </a:r>
            <a:r>
              <a:rPr lang="en-US" dirty="0"/>
              <a:t> </a:t>
            </a:r>
          </a:p>
          <a:p>
            <a:r>
              <a:rPr lang="en-US" b="1" dirty="0" err="1"/>
              <a:t>Blein</a:t>
            </a:r>
            <a:r>
              <a:rPr lang="en-US" b="1" dirty="0"/>
              <a:t> </a:t>
            </a:r>
            <a:r>
              <a:rPr lang="en-US" b="1" dirty="0" err="1"/>
              <a:t>Yirdaw</a:t>
            </a:r>
            <a:endParaRPr lang="en-US" b="1" dirty="0"/>
          </a:p>
          <a:p>
            <a:pPr lvl="1"/>
            <a:r>
              <a:rPr lang="en-US" dirty="0"/>
              <a:t>Team Lead</a:t>
            </a:r>
          </a:p>
          <a:p>
            <a:pPr lvl="1"/>
            <a:r>
              <a:rPr lang="en-US" dirty="0"/>
              <a:t> preparation of trips backend functionality including creation of database schema 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E010-2B2A-4C11-B067-A8271E8A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6D1C-2F67-4553-966B-77D7FADBD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Project GitHub Link: </a:t>
            </a: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b="1" dirty="0"/>
              <a:t>  </a:t>
            </a:r>
            <a:r>
              <a:rPr lang="en-US" b="1" u="sng" dirty="0"/>
              <a:t>https://github.com/mekuanenet/RideShare</a:t>
            </a:r>
            <a:r>
              <a:rPr lang="en-US" u="sng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5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882C-CBD2-4431-A4B9-5E5809837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RideShare</a:t>
            </a:r>
            <a:r>
              <a:rPr lang="en-US" dirty="0"/>
              <a:t> App serves as an interface that connects drivers and passengers. As a result, drivers can share their journey with passengers &amp; travel economically.  </a:t>
            </a:r>
            <a:r>
              <a:rPr lang="en-US" i="1" dirty="0"/>
              <a:t>SCI point</a:t>
            </a:r>
            <a:r>
              <a:rPr lang="en-US" dirty="0"/>
              <a:t>: </a:t>
            </a:r>
            <a:r>
              <a:rPr lang="en-US" i="1" dirty="0"/>
              <a:t>The same as TM is a common interface to perform greater activities and taking right decision in life. Also helps to customize the individual and society needs in a better way.</a:t>
            </a:r>
          </a:p>
          <a:p>
            <a:r>
              <a:rPr lang="en-US" dirty="0"/>
              <a:t> </a:t>
            </a:r>
            <a:r>
              <a:rPr lang="en-US" dirty="0" err="1"/>
              <a:t>RideShare</a:t>
            </a:r>
            <a:r>
              <a:rPr lang="en-US" dirty="0"/>
              <a:t> App development featured a range of layers such as UI, Activities, Model, DAO and </a:t>
            </a:r>
            <a:r>
              <a:rPr lang="en-US" dirty="0" err="1"/>
              <a:t>RoomDatabase</a:t>
            </a:r>
            <a:r>
              <a:rPr lang="en-US" dirty="0"/>
              <a:t>. </a:t>
            </a:r>
            <a:r>
              <a:rPr lang="en-US" i="1" dirty="0"/>
              <a:t>SCI point: Life is found in layers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7A9CE7-6AE1-4224-B3B9-E03B7D19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points</a:t>
            </a:r>
          </a:p>
        </p:txBody>
      </p:sp>
    </p:spTree>
    <p:extLst>
      <p:ext uri="{BB962C8B-B14F-4D97-AF65-F5344CB8AC3E}">
        <p14:creationId xmlns:p14="http://schemas.microsoft.com/office/powerpoint/2010/main" val="52899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BA33-452E-4B98-9C57-DAF46015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4C27-6BAE-41FA-B4C6-4D2F6D1DD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and Implementing an Android Mobile Application(</a:t>
            </a:r>
            <a:r>
              <a:rPr lang="en-US" dirty="0" err="1"/>
              <a:t>RideSharing</a:t>
            </a:r>
            <a:r>
              <a:rPr lang="en-US" dirty="0"/>
              <a:t> App), which connects drivers and passengers for an effective, efficient and convenient passenger traveling experience.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9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8C55-18C5-48D7-A5F8-DD9A94FD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F42FD-9932-42A4-ABC3-5DFA9D34D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project provides a platform where riders (people who owns cars) and travelers (people who needs transportation service) can have exchange trip related information. It has a paramount importance for those who can’t afford expensive long trips, such as students. </a:t>
            </a:r>
          </a:p>
          <a:p>
            <a:r>
              <a:rPr lang="en-US" dirty="0"/>
              <a:t>Helping people to travel cost effectively as well as to cover their fuel cost.</a:t>
            </a:r>
          </a:p>
          <a:p>
            <a:r>
              <a:rPr lang="en-US" dirty="0"/>
              <a:t>Passengers will benefit from </a:t>
            </a:r>
            <a:r>
              <a:rPr lang="en-US" dirty="0" err="1"/>
              <a:t>RideSharing</a:t>
            </a:r>
            <a:r>
              <a:rPr lang="en-US" dirty="0"/>
              <a:t> application by finding rides with the same destination as theirs, at the same time drivers will no longer have to travel long distances with empty seats.</a:t>
            </a:r>
          </a:p>
          <a:p>
            <a:r>
              <a:rPr lang="en-US" dirty="0"/>
              <a:t>Drivers just share their journey with passengers &amp; travel economically.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3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36CF-92C3-4041-B086-D14FA5F5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4773-F7D1-4583-9A6D-AA4F7F63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Reduces the number of single driver cars on the road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Reduces smog, congestion and fuel consumption.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Saves fuel -  positive effect on the whole economy 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Increases social interaction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dirty="0">
                <a:latin typeface="Helvetica" panose="020B0604020202020204" pitchFamily="34" charset="0"/>
              </a:rPr>
              <a:t>Creates opportunities for increasing social capital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5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E724-250A-405F-BD12-767E9D94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497939-1119-45C7-8489-E844196DA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29" y="2379107"/>
            <a:ext cx="3894155" cy="3674374"/>
          </a:xfrm>
        </p:spPr>
      </p:pic>
      <p:pic>
        <p:nvPicPr>
          <p:cNvPr id="10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AC7E3E-4DAB-4F7F-B15C-2961202DD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2474357"/>
            <a:ext cx="4095750" cy="35791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3393E8-6A79-474E-8B6F-3974A3CD1CB1}"/>
              </a:ext>
            </a:extLst>
          </p:cNvPr>
          <p:cNvSpPr txBox="1"/>
          <p:nvPr/>
        </p:nvSpPr>
        <p:spPr>
          <a:xfrm>
            <a:off x="2781300" y="2009775"/>
            <a:ext cx="119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Folder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38893-E99A-4ACA-87AC-4A9598AE63C9}"/>
              </a:ext>
            </a:extLst>
          </p:cNvPr>
          <p:cNvSpPr txBox="1"/>
          <p:nvPr/>
        </p:nvSpPr>
        <p:spPr>
          <a:xfrm>
            <a:off x="7810500" y="2105025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Resources Folder</a:t>
            </a:r>
          </a:p>
        </p:txBody>
      </p:sp>
    </p:spTree>
    <p:extLst>
      <p:ext uri="{BB962C8B-B14F-4D97-AF65-F5344CB8AC3E}">
        <p14:creationId xmlns:p14="http://schemas.microsoft.com/office/powerpoint/2010/main" val="36647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0000-9CAF-44E9-8E87-39A485CB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 </a:t>
            </a:r>
          </a:p>
        </p:txBody>
      </p:sp>
      <p:pic>
        <p:nvPicPr>
          <p:cNvPr id="5" name="Content Placeholder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CE1F8B5-F7ED-40D0-9CD2-589E6F30F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50" y="1965323"/>
            <a:ext cx="6209804" cy="40881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4397B-5A6E-4E82-907C-5832700E8ABF}"/>
              </a:ext>
            </a:extLst>
          </p:cNvPr>
          <p:cNvSpPr txBox="1"/>
          <p:nvPr/>
        </p:nvSpPr>
        <p:spPr>
          <a:xfrm>
            <a:off x="2333625" y="3352800"/>
            <a:ext cx="189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Fragments Design</a:t>
            </a:r>
          </a:p>
        </p:txBody>
      </p:sp>
    </p:spTree>
    <p:extLst>
      <p:ext uri="{BB962C8B-B14F-4D97-AF65-F5344CB8AC3E}">
        <p14:creationId xmlns:p14="http://schemas.microsoft.com/office/powerpoint/2010/main" val="376561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A426-2AC5-46EB-96D7-99332731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D9A6-579B-4D9B-9C15-4895361D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User Registration</a:t>
            </a:r>
            <a:r>
              <a:rPr lang="en-US" dirty="0"/>
              <a:t>:  A user without an account can create an account by signing up and their information is saved to the database.</a:t>
            </a:r>
          </a:p>
          <a:p>
            <a:r>
              <a:rPr lang="en-US" b="1" dirty="0"/>
              <a:t>User sign-in</a:t>
            </a:r>
            <a:r>
              <a:rPr lang="en-US" dirty="0"/>
              <a:t>:  A user with an account can sign-in using his/her credentials added during User Registration.</a:t>
            </a:r>
          </a:p>
          <a:p>
            <a:r>
              <a:rPr lang="en-US" b="1" dirty="0"/>
              <a:t>User Profile: </a:t>
            </a:r>
            <a:r>
              <a:rPr lang="en-US" dirty="0"/>
              <a:t>A signed in user has access to his/her user profile/credentials and may choose to edit profile or go to other application features.</a:t>
            </a:r>
          </a:p>
          <a:p>
            <a:r>
              <a:rPr lang="en-US" b="1" dirty="0"/>
              <a:t>Available Trips</a:t>
            </a:r>
            <a:r>
              <a:rPr lang="en-US" dirty="0"/>
              <a:t>: A signed-in user(passenger or rider) can check a list of available trips.</a:t>
            </a:r>
          </a:p>
          <a:p>
            <a:r>
              <a:rPr lang="en-US" b="1" dirty="0"/>
              <a:t>Request A Trip</a:t>
            </a:r>
            <a:r>
              <a:rPr lang="en-US" dirty="0"/>
              <a:t>: if a user finds a trip that matches his/her destination, they can click on it and get the contact of the person who added that trip and connect.</a:t>
            </a:r>
          </a:p>
          <a:p>
            <a:r>
              <a:rPr lang="en-US" b="1" dirty="0"/>
              <a:t>Add A Trip</a:t>
            </a:r>
            <a:r>
              <a:rPr lang="en-US" dirty="0"/>
              <a:t>: If a user doesn’t find a trip matching his/her destination, they can add a new trip.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9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A405-C30D-4D00-A648-366D67A6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8F588F7-F850-41C4-AE65-6E7ECE605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3" y="2452132"/>
            <a:ext cx="2748331" cy="3601349"/>
          </a:xfr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B829D63C-53E5-448A-9B0F-2BB044E1D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40" y="2402878"/>
            <a:ext cx="2696291" cy="3686175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4B2462A9-91FE-4083-9AD6-562D9EF36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57" y="2367306"/>
            <a:ext cx="2842843" cy="3686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9FAD25-9F61-4629-93A1-A0AFE6E30899}"/>
              </a:ext>
            </a:extLst>
          </p:cNvPr>
          <p:cNvSpPr txBox="1"/>
          <p:nvPr/>
        </p:nvSpPr>
        <p:spPr>
          <a:xfrm>
            <a:off x="2514600" y="2082800"/>
            <a:ext cx="160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518E28-252F-4BC6-B698-76F7A78880E4}"/>
              </a:ext>
            </a:extLst>
          </p:cNvPr>
          <p:cNvSpPr txBox="1"/>
          <p:nvPr/>
        </p:nvSpPr>
        <p:spPr>
          <a:xfrm>
            <a:off x="6010274" y="208280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4E2BA-0AB8-4882-869C-5E7F77C8F2C6}"/>
              </a:ext>
            </a:extLst>
          </p:cNvPr>
          <p:cNvSpPr txBox="1"/>
          <p:nvPr/>
        </p:nvSpPr>
        <p:spPr>
          <a:xfrm>
            <a:off x="9305925" y="1971675"/>
            <a:ext cx="178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Profile Page</a:t>
            </a:r>
          </a:p>
        </p:txBody>
      </p:sp>
    </p:spTree>
    <p:extLst>
      <p:ext uri="{BB962C8B-B14F-4D97-AF65-F5344CB8AC3E}">
        <p14:creationId xmlns:p14="http://schemas.microsoft.com/office/powerpoint/2010/main" val="211478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D1CB-36D6-4370-8669-8BD11D53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en-US" dirty="0"/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18E25DFB-8E07-4321-A8F4-D72738DD2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02" y="2341007"/>
            <a:ext cx="2719115" cy="3536329"/>
          </a:xfr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45FAF630-7536-43DD-BD2F-90AFD52BC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03" y="2341007"/>
            <a:ext cx="2786426" cy="3639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C71862-5868-44E4-957B-9FA001884163}"/>
              </a:ext>
            </a:extLst>
          </p:cNvPr>
          <p:cNvSpPr txBox="1"/>
          <p:nvPr/>
        </p:nvSpPr>
        <p:spPr>
          <a:xfrm>
            <a:off x="1716143" y="1913462"/>
            <a:ext cx="150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 Trips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C3146-3CEE-4D27-92C3-916C14F32CC1}"/>
              </a:ext>
            </a:extLst>
          </p:cNvPr>
          <p:cNvSpPr txBox="1"/>
          <p:nvPr/>
        </p:nvSpPr>
        <p:spPr>
          <a:xfrm>
            <a:off x="5554851" y="1912714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Trip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E584D-F614-4786-98AE-C953124B4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999" y="2413066"/>
            <a:ext cx="2482099" cy="3567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81158-8C9F-4A67-9D1E-16231F045542}"/>
              </a:ext>
            </a:extLst>
          </p:cNvPr>
          <p:cNvSpPr txBox="1"/>
          <p:nvPr/>
        </p:nvSpPr>
        <p:spPr>
          <a:xfrm>
            <a:off x="8974486" y="192635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Trip Details</a:t>
            </a:r>
          </a:p>
        </p:txBody>
      </p:sp>
    </p:spTree>
    <p:extLst>
      <p:ext uri="{BB962C8B-B14F-4D97-AF65-F5344CB8AC3E}">
        <p14:creationId xmlns:p14="http://schemas.microsoft.com/office/powerpoint/2010/main" val="24500421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788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Consolas</vt:lpstr>
      <vt:lpstr>Gill Sans MT</vt:lpstr>
      <vt:lpstr>Helvetica</vt:lpstr>
      <vt:lpstr>Times</vt:lpstr>
      <vt:lpstr>Gallery</vt:lpstr>
      <vt:lpstr>Rideshare App </vt:lpstr>
      <vt:lpstr>Agenda</vt:lpstr>
      <vt:lpstr>Objective</vt:lpstr>
      <vt:lpstr>Advantages </vt:lpstr>
      <vt:lpstr>Application Structure </vt:lpstr>
      <vt:lpstr>Application Structure </vt:lpstr>
      <vt:lpstr>Features</vt:lpstr>
      <vt:lpstr>Features</vt:lpstr>
      <vt:lpstr>Features</vt:lpstr>
      <vt:lpstr>Features</vt:lpstr>
      <vt:lpstr>Concepts Applied</vt:lpstr>
      <vt:lpstr>Dependencies Added On Gradle</vt:lpstr>
      <vt:lpstr>Work assignment </vt:lpstr>
      <vt:lpstr>GITHUB LINK</vt:lpstr>
      <vt:lpstr>Main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RideShare App</dc:title>
  <dc:creator>Owner</dc:creator>
  <cp:lastModifiedBy>Meku Anteneh</cp:lastModifiedBy>
  <cp:revision>29</cp:revision>
  <dcterms:created xsi:type="dcterms:W3CDTF">2020-09-23T17:22:38Z</dcterms:created>
  <dcterms:modified xsi:type="dcterms:W3CDTF">2020-09-25T15:24:25Z</dcterms:modified>
</cp:coreProperties>
</file>