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88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5.png"/><Relationship Id="rId5" Type="http://schemas.openxmlformats.org/officeDocument/2006/relationships/image" Target="../media/image86.svg"/><Relationship Id="rId10" Type="http://schemas.openxmlformats.org/officeDocument/2006/relationships/image" Target="../media/image90.sv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37.svg"/><Relationship Id="rId21" Type="http://schemas.openxmlformats.org/officeDocument/2006/relationships/image" Target="../media/image7.sv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5" Type="http://schemas.openxmlformats.org/officeDocument/2006/relationships/image" Target="../media/image66.svg"/><Relationship Id="rId2" Type="http://schemas.openxmlformats.org/officeDocument/2006/relationships/image" Target="../media/image36.png"/><Relationship Id="rId16" Type="http://schemas.openxmlformats.org/officeDocument/2006/relationships/image" Target="../media/image62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57.png"/><Relationship Id="rId24" Type="http://schemas.openxmlformats.org/officeDocument/2006/relationships/image" Target="../media/image65.png"/><Relationship Id="rId5" Type="http://schemas.openxmlformats.org/officeDocument/2006/relationships/image" Target="../media/image39.png"/><Relationship Id="rId15" Type="http://schemas.openxmlformats.org/officeDocument/2006/relationships/image" Target="../media/image61.png"/><Relationship Id="rId23" Type="http://schemas.openxmlformats.org/officeDocument/2006/relationships/image" Target="../media/image42.svg"/><Relationship Id="rId10" Type="http://schemas.openxmlformats.org/officeDocument/2006/relationships/image" Target="../media/image56.svg"/><Relationship Id="rId19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Relationship Id="rId14" Type="http://schemas.openxmlformats.org/officeDocument/2006/relationships/image" Target="../media/image60.sv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1.svg"/><Relationship Id="rId3" Type="http://schemas.openxmlformats.org/officeDocument/2006/relationships/image" Target="../media/image37.svg"/><Relationship Id="rId7" Type="http://schemas.openxmlformats.org/officeDocument/2006/relationships/image" Target="../media/image69.svg"/><Relationship Id="rId12" Type="http://schemas.openxmlformats.org/officeDocument/2006/relationships/image" Target="../media/image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68.svg"/><Relationship Id="rId15" Type="http://schemas.openxmlformats.org/officeDocument/2006/relationships/image" Target="../media/image73.svg"/><Relationship Id="rId10" Type="http://schemas.openxmlformats.org/officeDocument/2006/relationships/image" Target="../media/image6.png"/><Relationship Id="rId4" Type="http://schemas.openxmlformats.org/officeDocument/2006/relationships/image" Target="../media/image67.png"/><Relationship Id="rId9" Type="http://schemas.openxmlformats.org/officeDocument/2006/relationships/image" Target="../media/image5.png"/><Relationship Id="rId1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13" Type="http://schemas.openxmlformats.org/officeDocument/2006/relationships/image" Target="../media/image79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75.svg"/><Relationship Id="rId15" Type="http://schemas.openxmlformats.org/officeDocument/2006/relationships/image" Target="../media/image5.png"/><Relationship Id="rId10" Type="http://schemas.openxmlformats.org/officeDocument/2006/relationships/image" Target="../media/image78.sv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916562"/>
            <a:chOff x="6747213" y="1370504"/>
            <a:chExt cx="4736481" cy="19165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더조은컴퓨터학원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477328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얼라딘</a:t>
              </a:r>
              <a:endParaRPr lang="en-US" altLang="ko-KR" sz="4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서적 판매 프로그램</a:t>
              </a:r>
              <a:r>
                <a:rPr lang="en-US" altLang="ko-KR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지니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권미은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김한민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이상원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함형준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박종민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객체지향 언어 활용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 데이터 수집 활용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50782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권미은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김한민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함형준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서비스 부문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서적 서비스 부문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장바구니 서비스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서비스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1" y="5811259"/>
            <a:ext cx="3543031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서적 서비스 부문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8779D7-8F85-4F59-84F9-AFA4A5FF7EBC}"/>
              </a:ext>
            </a:extLst>
          </p:cNvPr>
          <p:cNvGrpSpPr/>
          <p:nvPr/>
        </p:nvGrpSpPr>
        <p:grpSpPr>
          <a:xfrm>
            <a:off x="7579407" y="4232672"/>
            <a:ext cx="2713128" cy="358635"/>
            <a:chOff x="7579407" y="5045671"/>
            <a:chExt cx="2713128" cy="35863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B1952C1-382E-4B26-8E00-562CC6B4E3D6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A240435-A810-4508-B0D6-AC2FEFE44E47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F221BC-F8C0-48A2-9695-268FE6FE2E6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그래픽 63">
              <a:extLst>
                <a:ext uri="{FF2B5EF4-FFF2-40B4-BE49-F238E27FC236}">
                  <a16:creationId xmlns:a16="http://schemas.microsoft.com/office/drawing/2014/main" id="{2C03D507-0FD7-4F86-ACDB-00C7952A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00048"/>
              </p:ext>
            </p:extLst>
          </p:nvPr>
        </p:nvGraphicFramePr>
        <p:xfrm>
          <a:off x="524528" y="2832100"/>
          <a:ext cx="11218265" cy="301335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통해 네이버 서적내역 수업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개별 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수정</a:t>
                      </a:r>
                    </a:p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56414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46208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Eclipse IDE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활용한 서적 서비스를 콘솔 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UI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구현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716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tj</cp:lastModifiedBy>
  <cp:revision>22</cp:revision>
  <dcterms:created xsi:type="dcterms:W3CDTF">2023-12-20T03:00:25Z</dcterms:created>
  <dcterms:modified xsi:type="dcterms:W3CDTF">2024-10-04T09:18:36Z</dcterms:modified>
</cp:coreProperties>
</file>