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M Sans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  <p:embeddedFont>
      <p:font typeface="Comfortaa Medium"/>
      <p:regular r:id="rId30"/>
      <p:bold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Medium-bold.fntdata"/><Relationship Id="rId30" Type="http://schemas.openxmlformats.org/officeDocument/2006/relationships/font" Target="fonts/ComfortaaMedium-regular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5c2c0e72c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5c2c0e72c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5c2c0e72c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5c2c0e72c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5c2c0e72c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5c2c0e72c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9409c0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79409c0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5c2c0e72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5c2c0e72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c2c0e72c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c2c0e72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5c2c0e72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5c2c0e72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5c2c0e72c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5c2c0e72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409c06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9409c06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5c2c0e72c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5c2c0e72c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5c2c0e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5c2c0e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342800" y="1914400"/>
            <a:ext cx="64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Google Play Store Apps</a:t>
            </a:r>
            <a:endParaRPr b="1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1461300" y="1326675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Segunda pre entrega del proyecto final</a:t>
            </a:r>
            <a:endParaRPr b="0" i="0" sz="16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461300" y="30779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Alonso Latella, Melanie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Arana, Matías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49" name="Google Shape;149;p2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3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3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Visualizaciones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25" y="1290489"/>
            <a:ext cx="5232149" cy="30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664050" y="1682100"/>
            <a:ext cx="31605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">
                <a:solidFill>
                  <a:schemeClr val="accent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Las variables más correlacionadas son el tamaño y las compras incluidas, así como el rating y las compras.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582525" y="347025"/>
            <a:ext cx="55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4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61" name="Google Shape;161;p24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2" name="Google Shape;162;p24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24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743650" y="1264175"/>
            <a:ext cx="57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1293750" y="1326125"/>
            <a:ext cx="655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 Medium"/>
                <a:ea typeface="Comfortaa Medium"/>
                <a:cs typeface="Comfortaa Medium"/>
                <a:sym typeface="Comfortaa Medium"/>
              </a:rPr>
              <a:t>Se puede decir que una aplicación posiblemente orientada a ser de las más exitosas debe cumplir con: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mfortaa Medium"/>
              <a:buChar char="★"/>
            </a:pPr>
            <a:r>
              <a:rPr lang="es">
                <a:latin typeface="Comfortaa Medium"/>
                <a:ea typeface="Comfortaa Medium"/>
                <a:cs typeface="Comfortaa Medium"/>
                <a:sym typeface="Comfortaa Medium"/>
              </a:rPr>
              <a:t>La categoría más descargada es Educación y Música.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mfortaa Medium"/>
              <a:buChar char="★"/>
            </a:pPr>
            <a:r>
              <a:rPr lang="es">
                <a:latin typeface="Comfortaa Medium"/>
                <a:ea typeface="Comfortaa Medium"/>
                <a:cs typeface="Comfortaa Medium"/>
                <a:sym typeface="Comfortaa Medium"/>
              </a:rPr>
              <a:t>Estar dentro del Grupo 2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(&lt;10M)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No hace falta tener compras incluidas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De este modo obtendrá buenas calificaciones, lo cual provocará que continúen bajando la aplicación.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1342800" y="1648200"/>
            <a:ext cx="6458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Gracias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438050" y="625400"/>
            <a:ext cx="23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Índice</a:t>
            </a:r>
            <a:endParaRPr b="1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619900" y="1355700"/>
            <a:ext cx="3904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1 - Motivación y audiencia</a:t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2 - Metadata</a:t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3 - Hipótesis</a:t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4 - Visualizaciones</a:t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5 - </a:t>
            </a:r>
            <a:r>
              <a:rPr lang="es" sz="18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Insights</a:t>
            </a:r>
            <a:endParaRPr sz="1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450" y="3097000"/>
            <a:ext cx="1607549" cy="160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275" y="4395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575" y="1607725"/>
            <a:ext cx="2080900" cy="2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73" name="Google Shape;73;p16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16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6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Motivación y audiencia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10450" y="1007425"/>
            <a:ext cx="75231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200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CONTEXTO</a:t>
            </a:r>
            <a:endParaRPr b="1" i="1" sz="1200">
              <a:solidFill>
                <a:schemeClr val="accent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Hoy en día hay una extensa lista de aplicaciones disponibles tanto para iOS como para Android, por eso se debe realizar un amplio análisis de lo existente para poder saber a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qué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 público apuntar y donde se centralizan las descargas.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AUDIENCIA</a:t>
            </a:r>
            <a:endParaRPr b="1" i="1" sz="1200">
              <a:solidFill>
                <a:schemeClr val="accent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Cualquier persona que quiera iniciarse en el mundo de las aplicaciones. Le ayudará a saber por cual clase de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aplicación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 arrancar y cuales son los nichos a desarrollar.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200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PROBLEMA COMERCIAL</a:t>
            </a:r>
            <a:endParaRPr b="1" i="1" sz="1200">
              <a:solidFill>
                <a:schemeClr val="accent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El mayor problema comercial es ofrecer algo novedoso y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atractivo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. Hay mucha competencia en el mercado y por ello se debe realizar un amplio análisis de qué es lo que este demanda. También se debe lograr atraer al público para que realice compras dentro de la aplicación y así obtener una mayor ganancia.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83" name="Google Shape;83;p1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4" name="Google Shape;84;p17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7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Metadata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225650" y="1117950"/>
            <a:ext cx="66927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Se utiliza un archivo que contiene datos de más de 600K aplicaciones con 23 atributos.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Los atributos que consideramos más importantes a analizar son: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Categoría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Rating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Descargas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Tamaño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Compras en la app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93" name="Google Shape;93;p1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4" name="Google Shape;94;p18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8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Hipótesis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930550" y="1248375"/>
            <a:ext cx="69258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Nuestras </a:t>
            </a:r>
            <a:r>
              <a:rPr b="1" i="1" lang="es" u="sng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preguntas principales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 se orientan a saber: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¿Qué clase de aplicación es la más bajada?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¿Se descargan más aplicaciones pagas o gratuitas?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¿El consumidor tiene en cuenta las calificaciones?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Para responder a esto, nos realizamos otras </a:t>
            </a:r>
            <a:r>
              <a:rPr b="1" i="1" lang="es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preguntas de apoyo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: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¿Influye el tamaño de la aplicación?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¿Se pueden hacer compras dentro de la aplicación?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¿Qué clase de aplicación es la que más compras integradas tiene?</a:t>
            </a:r>
            <a:endParaRPr sz="15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731250" y="371825"/>
            <a:ext cx="83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04" name="Google Shape;104;p1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" name="Google Shape;105;p1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Visualizaciones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50" y="1064183"/>
            <a:ext cx="4005095" cy="3939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994725" y="1509738"/>
            <a:ext cx="335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Se observa un gran número de aplicaciones calificadas entre 4 y 5 puntos.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Pero existe un gran número de apps no calificadas,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sería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 interesante ver qué relación existe entre estas y la cantidad de descargas.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731250" y="371825"/>
            <a:ext cx="83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16" name="Google Shape;116;p20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20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20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Visualizaciones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168275" y="1832988"/>
            <a:ext cx="327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En cuanto al tamaño de las aplicaciones, los mayores porcentajes se encuentran en: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Grupo 2 (&lt;10M)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Grupo 3 (&lt;20M)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 Medium"/>
              <a:buChar char="★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Grupo 4 (&lt;50)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550" y="1051771"/>
            <a:ext cx="4024824" cy="393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1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27" name="Google Shape;127;p2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21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1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Visualizaciones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550" y="1064171"/>
            <a:ext cx="4097166" cy="393932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378975" y="2156100"/>
            <a:ext cx="294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Encontramos que la mayoría de las aplicaciones no contienen compras incluidas.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2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138" name="Google Shape;138;p2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9" name="Google Shape;139;p22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2"/>
          <p:cNvSpPr txBox="1"/>
          <p:nvPr/>
        </p:nvSpPr>
        <p:spPr>
          <a:xfrm>
            <a:off x="930550" y="468275"/>
            <a:ext cx="35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Visualizaciones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550" y="1002196"/>
            <a:ext cx="3688264" cy="39393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5227550" y="1536775"/>
            <a:ext cx="303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Se selecciona el TOP 10 de las categorías de aplicaciones descargadas.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Se observa que entre las categorías más presentes está la de educación, liderando por amplio margen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