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68" r:id="rId5"/>
    <p:sldId id="269" r:id="rId6"/>
    <p:sldId id="257" r:id="rId7"/>
    <p:sldId id="262" r:id="rId8"/>
    <p:sldId id="270" r:id="rId9"/>
    <p:sldId id="271" r:id="rId10"/>
    <p:sldId id="263" r:id="rId11"/>
    <p:sldId id="264" r:id="rId12"/>
    <p:sldId id="265" r:id="rId13"/>
    <p:sldId id="266" r:id="rId14"/>
    <p:sldId id="267"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a:srgbClr val="5CC6D6"/>
    <a:srgbClr val="344529"/>
    <a:srgbClr val="2B3922"/>
    <a:srgbClr val="2E3722"/>
    <a:srgbClr val="FCF7F1"/>
    <a:srgbClr val="B8D233"/>
    <a:srgbClr val="F8D22F"/>
    <a:srgbClr val="F03F2B"/>
    <a:srgbClr val="3488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333BB8-BD24-4C7F-A340-6D929B9287E6}" v="407" dt="2021-12-12T16:41:16.7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linda Fortin" userId="544f69855bd64e54" providerId="LiveId" clId="{12333BB8-BD24-4C7F-A340-6D929B9287E6}"/>
    <pc:docChg chg="undo redo custSel addSld delSld modSld modMainMaster">
      <pc:chgData name="Melinda Fortin" userId="544f69855bd64e54" providerId="LiveId" clId="{12333BB8-BD24-4C7F-A340-6D929B9287E6}" dt="2021-12-12T16:41:16.796" v="4087" actId="20577"/>
      <pc:docMkLst>
        <pc:docMk/>
      </pc:docMkLst>
      <pc:sldChg chg="modSp mod">
        <pc:chgData name="Melinda Fortin" userId="544f69855bd64e54" providerId="LiveId" clId="{12333BB8-BD24-4C7F-A340-6D929B9287E6}" dt="2021-12-12T16:41:16.796" v="4087" actId="20577"/>
        <pc:sldMkLst>
          <pc:docMk/>
          <pc:sldMk cId="2584280759" sldId="257"/>
        </pc:sldMkLst>
        <pc:spChg chg="mod">
          <ac:chgData name="Melinda Fortin" userId="544f69855bd64e54" providerId="LiveId" clId="{12333BB8-BD24-4C7F-A340-6D929B9287E6}" dt="2021-12-12T16:41:16.796" v="4087" actId="20577"/>
          <ac:spMkLst>
            <pc:docMk/>
            <pc:sldMk cId="2584280759" sldId="257"/>
            <ac:spMk id="2" creationId="{18C3B467-088C-4F3D-A9A7-105C4E1E20CD}"/>
          </ac:spMkLst>
        </pc:spChg>
      </pc:sldChg>
      <pc:sldChg chg="addSp delSp modSp del mod">
        <pc:chgData name="Melinda Fortin" userId="544f69855bd64e54" providerId="LiveId" clId="{12333BB8-BD24-4C7F-A340-6D929B9287E6}" dt="2021-12-11T21:30:38.228" v="2169" actId="47"/>
        <pc:sldMkLst>
          <pc:docMk/>
          <pc:sldMk cId="183243182" sldId="261"/>
        </pc:sldMkLst>
        <pc:spChg chg="add mod">
          <ac:chgData name="Melinda Fortin" userId="544f69855bd64e54" providerId="LiveId" clId="{12333BB8-BD24-4C7F-A340-6D929B9287E6}" dt="2021-12-11T21:29:52.449" v="2139" actId="21"/>
          <ac:spMkLst>
            <pc:docMk/>
            <pc:sldMk cId="183243182" sldId="261"/>
            <ac:spMk id="4" creationId="{23C5D478-A5D3-4314-AAC4-904FCE0AB8EB}"/>
          </ac:spMkLst>
        </pc:spChg>
        <pc:graphicFrameChg chg="del">
          <ac:chgData name="Melinda Fortin" userId="544f69855bd64e54" providerId="LiveId" clId="{12333BB8-BD24-4C7F-A340-6D929B9287E6}" dt="2021-12-11T21:29:52.449" v="2139" actId="21"/>
          <ac:graphicFrameMkLst>
            <pc:docMk/>
            <pc:sldMk cId="183243182" sldId="261"/>
            <ac:graphicFrameMk id="5" creationId="{91DB1382-7276-49FA-9632-38D558F457E3}"/>
          </ac:graphicFrameMkLst>
        </pc:graphicFrameChg>
      </pc:sldChg>
      <pc:sldChg chg="addSp delSp modSp mod modClrScheme chgLayout">
        <pc:chgData name="Melinda Fortin" userId="544f69855bd64e54" providerId="LiveId" clId="{12333BB8-BD24-4C7F-A340-6D929B9287E6}" dt="2021-12-11T21:37:53.583" v="2398" actId="121"/>
        <pc:sldMkLst>
          <pc:docMk/>
          <pc:sldMk cId="936490347" sldId="262"/>
        </pc:sldMkLst>
        <pc:spChg chg="mod ord">
          <ac:chgData name="Melinda Fortin" userId="544f69855bd64e54" providerId="LiveId" clId="{12333BB8-BD24-4C7F-A340-6D929B9287E6}" dt="2021-12-11T21:37:53.583" v="2398" actId="121"/>
          <ac:spMkLst>
            <pc:docMk/>
            <pc:sldMk cId="936490347" sldId="262"/>
            <ac:spMk id="2" creationId="{93EA24AD-B7EC-4A91-8FD6-F3AF6B46894C}"/>
          </ac:spMkLst>
        </pc:spChg>
        <pc:spChg chg="mod ord">
          <ac:chgData name="Melinda Fortin" userId="544f69855bd64e54" providerId="LiveId" clId="{12333BB8-BD24-4C7F-A340-6D929B9287E6}" dt="2021-12-11T21:37:20.055" v="2255" actId="14100"/>
          <ac:spMkLst>
            <pc:docMk/>
            <pc:sldMk cId="936490347" sldId="262"/>
            <ac:spMk id="3" creationId="{B77FE5A7-0F35-404B-9F90-F03074277007}"/>
          </ac:spMkLst>
        </pc:spChg>
        <pc:spChg chg="add del mod ord">
          <ac:chgData name="Melinda Fortin" userId="544f69855bd64e54" providerId="LiveId" clId="{12333BB8-BD24-4C7F-A340-6D929B9287E6}" dt="2021-12-11T21:36:46.851" v="2243" actId="26606"/>
          <ac:spMkLst>
            <pc:docMk/>
            <pc:sldMk cId="936490347" sldId="262"/>
            <ac:spMk id="4" creationId="{03A55B65-E0A2-49EF-9E68-F036357BC5DF}"/>
          </ac:spMkLst>
        </pc:spChg>
        <pc:picChg chg="add mod">
          <ac:chgData name="Melinda Fortin" userId="544f69855bd64e54" providerId="LiveId" clId="{12333BB8-BD24-4C7F-A340-6D929B9287E6}" dt="2021-12-11T21:37:42.129" v="2397" actId="14861"/>
          <ac:picMkLst>
            <pc:docMk/>
            <pc:sldMk cId="936490347" sldId="262"/>
            <ac:picMk id="1026" creationId="{4E61E1C8-CF2D-41E9-9082-2A277F2E50EE}"/>
          </ac:picMkLst>
        </pc:picChg>
      </pc:sldChg>
      <pc:sldChg chg="addSp modSp mod">
        <pc:chgData name="Melinda Fortin" userId="544f69855bd64e54" providerId="LiveId" clId="{12333BB8-BD24-4C7F-A340-6D929B9287E6}" dt="2021-12-12T00:20:35.749" v="3422" actId="20577"/>
        <pc:sldMkLst>
          <pc:docMk/>
          <pc:sldMk cId="1692646061" sldId="263"/>
        </pc:sldMkLst>
        <pc:spChg chg="mod">
          <ac:chgData name="Melinda Fortin" userId="544f69855bd64e54" providerId="LiveId" clId="{12333BB8-BD24-4C7F-A340-6D929B9287E6}" dt="2021-12-12T00:20:35.749" v="3422" actId="20577"/>
          <ac:spMkLst>
            <pc:docMk/>
            <pc:sldMk cId="1692646061" sldId="263"/>
            <ac:spMk id="3" creationId="{DA604E29-B168-42AF-8599-8EA7E45B6FCA}"/>
          </ac:spMkLst>
        </pc:spChg>
        <pc:graphicFrameChg chg="add mod">
          <ac:chgData name="Melinda Fortin" userId="544f69855bd64e54" providerId="LiveId" clId="{12333BB8-BD24-4C7F-A340-6D929B9287E6}" dt="2021-12-11T21:30:27.354" v="2168" actId="1035"/>
          <ac:graphicFrameMkLst>
            <pc:docMk/>
            <pc:sldMk cId="1692646061" sldId="263"/>
            <ac:graphicFrameMk id="4" creationId="{280E3237-0495-43CE-B409-AC129E73C920}"/>
          </ac:graphicFrameMkLst>
        </pc:graphicFrameChg>
      </pc:sldChg>
      <pc:sldChg chg="addSp modSp mod modClrScheme modAnim chgLayout">
        <pc:chgData name="Melinda Fortin" userId="544f69855bd64e54" providerId="LiveId" clId="{12333BB8-BD24-4C7F-A340-6D929B9287E6}" dt="2021-12-12T16:39:42.387" v="4060"/>
        <pc:sldMkLst>
          <pc:docMk/>
          <pc:sldMk cId="3227304822" sldId="264"/>
        </pc:sldMkLst>
        <pc:spChg chg="mod">
          <ac:chgData name="Melinda Fortin" userId="544f69855bd64e54" providerId="LiveId" clId="{12333BB8-BD24-4C7F-A340-6D929B9287E6}" dt="2021-12-12T00:41:31.879" v="3466" actId="26606"/>
          <ac:spMkLst>
            <pc:docMk/>
            <pc:sldMk cId="3227304822" sldId="264"/>
            <ac:spMk id="2" creationId="{6538784B-426D-4A1C-A07C-656690B2E3D6}"/>
          </ac:spMkLst>
        </pc:spChg>
        <pc:spChg chg="mod ord">
          <ac:chgData name="Melinda Fortin" userId="544f69855bd64e54" providerId="LiveId" clId="{12333BB8-BD24-4C7F-A340-6D929B9287E6}" dt="2021-12-12T01:16:39.345" v="3854" actId="403"/>
          <ac:spMkLst>
            <pc:docMk/>
            <pc:sldMk cId="3227304822" sldId="264"/>
            <ac:spMk id="3" creationId="{6BDC1DFA-A555-4BA5-9A43-C769C248A386}"/>
          </ac:spMkLst>
        </pc:spChg>
        <pc:picChg chg="add mod">
          <ac:chgData name="Melinda Fortin" userId="544f69855bd64e54" providerId="LiveId" clId="{12333BB8-BD24-4C7F-A340-6D929B9287E6}" dt="2021-12-12T00:41:35.779" v="3467" actId="1076"/>
          <ac:picMkLst>
            <pc:docMk/>
            <pc:sldMk cId="3227304822" sldId="264"/>
            <ac:picMk id="4098" creationId="{14C91BE3-03C6-479A-A2BE-C11BF0B96A5A}"/>
          </ac:picMkLst>
        </pc:picChg>
        <pc:picChg chg="add mod">
          <ac:chgData name="Melinda Fortin" userId="544f69855bd64e54" providerId="LiveId" clId="{12333BB8-BD24-4C7F-A340-6D929B9287E6}" dt="2021-12-12T00:49:07.598" v="3481" actId="1076"/>
          <ac:picMkLst>
            <pc:docMk/>
            <pc:sldMk cId="3227304822" sldId="264"/>
            <ac:picMk id="4100" creationId="{2B3A1598-4482-4070-B182-C0E32344A272}"/>
          </ac:picMkLst>
        </pc:picChg>
      </pc:sldChg>
      <pc:sldChg chg="addSp delSp modSp mod">
        <pc:chgData name="Melinda Fortin" userId="544f69855bd64e54" providerId="LiveId" clId="{12333BB8-BD24-4C7F-A340-6D929B9287E6}" dt="2021-12-11T21:42:57.519" v="2471" actId="20577"/>
        <pc:sldMkLst>
          <pc:docMk/>
          <pc:sldMk cId="4009329316" sldId="265"/>
        </pc:sldMkLst>
        <pc:spChg chg="mod">
          <ac:chgData name="Melinda Fortin" userId="544f69855bd64e54" providerId="LiveId" clId="{12333BB8-BD24-4C7F-A340-6D929B9287E6}" dt="2021-12-11T21:42:48.241" v="2462" actId="26606"/>
          <ac:spMkLst>
            <pc:docMk/>
            <pc:sldMk cId="4009329316" sldId="265"/>
            <ac:spMk id="2" creationId="{73715D76-3BDD-456F-9AAA-BA799F7C346F}"/>
          </ac:spMkLst>
        </pc:spChg>
        <pc:spChg chg="del">
          <ac:chgData name="Melinda Fortin" userId="544f69855bd64e54" providerId="LiveId" clId="{12333BB8-BD24-4C7F-A340-6D929B9287E6}" dt="2021-12-11T21:42:48.241" v="2462" actId="26606"/>
          <ac:spMkLst>
            <pc:docMk/>
            <pc:sldMk cId="4009329316" sldId="265"/>
            <ac:spMk id="3" creationId="{DCECF9BE-E296-4A1A-B832-7E53FE6A53E5}"/>
          </ac:spMkLst>
        </pc:spChg>
        <pc:graphicFrameChg chg="add mod">
          <ac:chgData name="Melinda Fortin" userId="544f69855bd64e54" providerId="LiveId" clId="{12333BB8-BD24-4C7F-A340-6D929B9287E6}" dt="2021-12-11T21:42:57.519" v="2471" actId="20577"/>
          <ac:graphicFrameMkLst>
            <pc:docMk/>
            <pc:sldMk cId="4009329316" sldId="265"/>
            <ac:graphicFrameMk id="5" creationId="{75B90918-C641-4EA1-8180-5FC8AE008327}"/>
          </ac:graphicFrameMkLst>
        </pc:graphicFrameChg>
      </pc:sldChg>
      <pc:sldChg chg="addSp delSp modSp mod">
        <pc:chgData name="Melinda Fortin" userId="544f69855bd64e54" providerId="LiveId" clId="{12333BB8-BD24-4C7F-A340-6D929B9287E6}" dt="2021-12-12T01:09:37.935" v="3666" actId="26606"/>
        <pc:sldMkLst>
          <pc:docMk/>
          <pc:sldMk cId="60487387" sldId="266"/>
        </pc:sldMkLst>
        <pc:spChg chg="mod">
          <ac:chgData name="Melinda Fortin" userId="544f69855bd64e54" providerId="LiveId" clId="{12333BB8-BD24-4C7F-A340-6D929B9287E6}" dt="2021-12-12T01:09:37.935" v="3666" actId="26606"/>
          <ac:spMkLst>
            <pc:docMk/>
            <pc:sldMk cId="60487387" sldId="266"/>
            <ac:spMk id="2" creationId="{468AD21B-1CE2-4E72-9613-1FF80467195E}"/>
          </ac:spMkLst>
        </pc:spChg>
        <pc:spChg chg="add del mod">
          <ac:chgData name="Melinda Fortin" userId="544f69855bd64e54" providerId="LiveId" clId="{12333BB8-BD24-4C7F-A340-6D929B9287E6}" dt="2021-12-12T01:09:37.935" v="3666" actId="26606"/>
          <ac:spMkLst>
            <pc:docMk/>
            <pc:sldMk cId="60487387" sldId="266"/>
            <ac:spMk id="3" creationId="{6ADC35AA-CFA2-49EA-8B46-9A1D97E45386}"/>
          </ac:spMkLst>
        </pc:spChg>
        <pc:graphicFrameChg chg="add">
          <ac:chgData name="Melinda Fortin" userId="544f69855bd64e54" providerId="LiveId" clId="{12333BB8-BD24-4C7F-A340-6D929B9287E6}" dt="2021-12-12T01:09:37.935" v="3666" actId="26606"/>
          <ac:graphicFrameMkLst>
            <pc:docMk/>
            <pc:sldMk cId="60487387" sldId="266"/>
            <ac:graphicFrameMk id="5" creationId="{4CA00E28-C211-4CC7-B9FA-D0B1CD9782AD}"/>
          </ac:graphicFrameMkLst>
        </pc:graphicFrameChg>
      </pc:sldChg>
      <pc:sldChg chg="addSp delSp modSp mod addAnim delAnim modAnim">
        <pc:chgData name="Melinda Fortin" userId="544f69855bd64e54" providerId="LiveId" clId="{12333BB8-BD24-4C7F-A340-6D929B9287E6}" dt="2021-12-12T16:31:24.284" v="4058" actId="1037"/>
        <pc:sldMkLst>
          <pc:docMk/>
          <pc:sldMk cId="1071002204" sldId="267"/>
        </pc:sldMkLst>
        <pc:spChg chg="mod">
          <ac:chgData name="Melinda Fortin" userId="544f69855bd64e54" providerId="LiveId" clId="{12333BB8-BD24-4C7F-A340-6D929B9287E6}" dt="2021-12-12T01:55:49.754" v="3905" actId="20577"/>
          <ac:spMkLst>
            <pc:docMk/>
            <pc:sldMk cId="1071002204" sldId="267"/>
            <ac:spMk id="3" creationId="{AEE3B58A-CACC-4266-82FD-34C9A6D47D78}"/>
          </ac:spMkLst>
        </pc:spChg>
        <pc:spChg chg="add mod">
          <ac:chgData name="Melinda Fortin" userId="544f69855bd64e54" providerId="LiveId" clId="{12333BB8-BD24-4C7F-A340-6D929B9287E6}" dt="2021-12-12T01:52:27.167" v="3857" actId="20577"/>
          <ac:spMkLst>
            <pc:docMk/>
            <pc:sldMk cId="1071002204" sldId="267"/>
            <ac:spMk id="4" creationId="{A80819F2-66B4-4AE3-8109-AE25FB21B5E2}"/>
          </ac:spMkLst>
        </pc:spChg>
        <pc:spChg chg="add mod">
          <ac:chgData name="Melinda Fortin" userId="544f69855bd64e54" providerId="LiveId" clId="{12333BB8-BD24-4C7F-A340-6D929B9287E6}" dt="2021-12-12T01:52:33.916" v="3858" actId="1076"/>
          <ac:spMkLst>
            <pc:docMk/>
            <pc:sldMk cId="1071002204" sldId="267"/>
            <ac:spMk id="5" creationId="{4734C471-2645-4149-83D9-302C7528950C}"/>
          </ac:spMkLst>
        </pc:spChg>
        <pc:spChg chg="add mod">
          <ac:chgData name="Melinda Fortin" userId="544f69855bd64e54" providerId="LiveId" clId="{12333BB8-BD24-4C7F-A340-6D929B9287E6}" dt="2021-12-12T01:13:21.376" v="3732" actId="207"/>
          <ac:spMkLst>
            <pc:docMk/>
            <pc:sldMk cId="1071002204" sldId="267"/>
            <ac:spMk id="6" creationId="{7DDB75DB-D3FF-4304-AAFB-453B17CFA4A2}"/>
          </ac:spMkLst>
        </pc:spChg>
        <pc:spChg chg="add del mod">
          <ac:chgData name="Melinda Fortin" userId="544f69855bd64e54" providerId="LiveId" clId="{12333BB8-BD24-4C7F-A340-6D929B9287E6}" dt="2021-12-12T01:11:04.494" v="3676" actId="478"/>
          <ac:spMkLst>
            <pc:docMk/>
            <pc:sldMk cId="1071002204" sldId="267"/>
            <ac:spMk id="7" creationId="{D6B66A9B-757D-481F-9534-7B467199F280}"/>
          </ac:spMkLst>
        </pc:spChg>
        <pc:spChg chg="add del mod">
          <ac:chgData name="Melinda Fortin" userId="544f69855bd64e54" providerId="LiveId" clId="{12333BB8-BD24-4C7F-A340-6D929B9287E6}" dt="2021-12-12T01:11:19.748" v="3680" actId="478"/>
          <ac:spMkLst>
            <pc:docMk/>
            <pc:sldMk cId="1071002204" sldId="267"/>
            <ac:spMk id="8" creationId="{C7229BBE-D546-41D9-9BE2-F8F9D990566E}"/>
          </ac:spMkLst>
        </pc:spChg>
        <pc:spChg chg="add del mod">
          <ac:chgData name="Melinda Fortin" userId="544f69855bd64e54" providerId="LiveId" clId="{12333BB8-BD24-4C7F-A340-6D929B9287E6}" dt="2021-12-12T01:11:20.147" v="3681" actId="478"/>
          <ac:spMkLst>
            <pc:docMk/>
            <pc:sldMk cId="1071002204" sldId="267"/>
            <ac:spMk id="9" creationId="{C05280B8-8997-4E4C-89D7-A23999521010}"/>
          </ac:spMkLst>
        </pc:spChg>
        <pc:spChg chg="add del mod">
          <ac:chgData name="Melinda Fortin" userId="544f69855bd64e54" providerId="LiveId" clId="{12333BB8-BD24-4C7F-A340-6D929B9287E6}" dt="2021-12-12T01:11:20.546" v="3682" actId="478"/>
          <ac:spMkLst>
            <pc:docMk/>
            <pc:sldMk cId="1071002204" sldId="267"/>
            <ac:spMk id="10" creationId="{C8C4255F-DB00-4153-A3D4-D63260E01205}"/>
          </ac:spMkLst>
        </pc:spChg>
        <pc:spChg chg="add del mod">
          <ac:chgData name="Melinda Fortin" userId="544f69855bd64e54" providerId="LiveId" clId="{12333BB8-BD24-4C7F-A340-6D929B9287E6}" dt="2021-12-12T01:11:21.069" v="3683" actId="478"/>
          <ac:spMkLst>
            <pc:docMk/>
            <pc:sldMk cId="1071002204" sldId="267"/>
            <ac:spMk id="11" creationId="{59A2BE0F-3990-45E8-803E-669B57945870}"/>
          </ac:spMkLst>
        </pc:spChg>
        <pc:spChg chg="add del">
          <ac:chgData name="Melinda Fortin" userId="544f69855bd64e54" providerId="LiveId" clId="{12333BB8-BD24-4C7F-A340-6D929B9287E6}" dt="2021-12-12T01:10:49.826" v="3674" actId="22"/>
          <ac:spMkLst>
            <pc:docMk/>
            <pc:sldMk cId="1071002204" sldId="267"/>
            <ac:spMk id="13" creationId="{4AA17691-DEB3-4D52-B548-48545B5E6662}"/>
          </ac:spMkLst>
        </pc:spChg>
        <pc:spChg chg="add mod">
          <ac:chgData name="Melinda Fortin" userId="544f69855bd64e54" providerId="LiveId" clId="{12333BB8-BD24-4C7F-A340-6D929B9287E6}" dt="2021-12-12T16:31:24.284" v="4058" actId="1037"/>
          <ac:spMkLst>
            <pc:docMk/>
            <pc:sldMk cId="1071002204" sldId="267"/>
            <ac:spMk id="14" creationId="{4C51BB5B-6A00-4BDD-A977-9CBFF4D52AAC}"/>
          </ac:spMkLst>
        </pc:spChg>
        <pc:spChg chg="add del mod">
          <ac:chgData name="Melinda Fortin" userId="544f69855bd64e54" providerId="LiveId" clId="{12333BB8-BD24-4C7F-A340-6D929B9287E6}" dt="2021-12-12T01:57:39.772" v="3939" actId="478"/>
          <ac:spMkLst>
            <pc:docMk/>
            <pc:sldMk cId="1071002204" sldId="267"/>
            <ac:spMk id="15" creationId="{C9A8F4B0-9DBE-4AD8-8309-8E4A8B1A4492}"/>
          </ac:spMkLst>
        </pc:spChg>
        <pc:spChg chg="add del mod">
          <ac:chgData name="Melinda Fortin" userId="544f69855bd64e54" providerId="LiveId" clId="{12333BB8-BD24-4C7F-A340-6D929B9287E6}" dt="2021-12-12T01:57:39.772" v="3939" actId="478"/>
          <ac:spMkLst>
            <pc:docMk/>
            <pc:sldMk cId="1071002204" sldId="267"/>
            <ac:spMk id="16" creationId="{35DE67B3-F726-4437-BEC9-B3FF5B30A776}"/>
          </ac:spMkLst>
        </pc:spChg>
        <pc:spChg chg="add del mod">
          <ac:chgData name="Melinda Fortin" userId="544f69855bd64e54" providerId="LiveId" clId="{12333BB8-BD24-4C7F-A340-6D929B9287E6}" dt="2021-12-12T01:57:39.772" v="3939" actId="478"/>
          <ac:spMkLst>
            <pc:docMk/>
            <pc:sldMk cId="1071002204" sldId="267"/>
            <ac:spMk id="17" creationId="{3EBD6B17-2A5D-4FF5-8FB3-BF6A6A1EB2A0}"/>
          </ac:spMkLst>
        </pc:spChg>
        <pc:spChg chg="add del mod">
          <ac:chgData name="Melinda Fortin" userId="544f69855bd64e54" providerId="LiveId" clId="{12333BB8-BD24-4C7F-A340-6D929B9287E6}" dt="2021-12-12T01:58:30.205" v="3945" actId="1076"/>
          <ac:spMkLst>
            <pc:docMk/>
            <pc:sldMk cId="1071002204" sldId="267"/>
            <ac:spMk id="18" creationId="{D2C52713-D5F3-4B86-94EA-6CF873F44DA3}"/>
          </ac:spMkLst>
        </pc:spChg>
      </pc:sldChg>
      <pc:sldChg chg="modSp mod">
        <pc:chgData name="Melinda Fortin" userId="544f69855bd64e54" providerId="LiveId" clId="{12333BB8-BD24-4C7F-A340-6D929B9287E6}" dt="2021-12-11T19:53:48.903" v="915" actId="20577"/>
        <pc:sldMkLst>
          <pc:docMk/>
          <pc:sldMk cId="950553237" sldId="268"/>
        </pc:sldMkLst>
        <pc:spChg chg="mod">
          <ac:chgData name="Melinda Fortin" userId="544f69855bd64e54" providerId="LiveId" clId="{12333BB8-BD24-4C7F-A340-6D929B9287E6}" dt="2021-12-11T19:53:48.903" v="915" actId="20577"/>
          <ac:spMkLst>
            <pc:docMk/>
            <pc:sldMk cId="950553237" sldId="268"/>
            <ac:spMk id="3" creationId="{BF61BB5A-6CAA-4CC3-A072-2B65FE042C66}"/>
          </ac:spMkLst>
        </pc:spChg>
      </pc:sldChg>
      <pc:sldChg chg="modSp add mod">
        <pc:chgData name="Melinda Fortin" userId="544f69855bd64e54" providerId="LiveId" clId="{12333BB8-BD24-4C7F-A340-6D929B9287E6}" dt="2021-12-12T01:16:00.847" v="3850" actId="20577"/>
        <pc:sldMkLst>
          <pc:docMk/>
          <pc:sldMk cId="2431360531" sldId="269"/>
        </pc:sldMkLst>
        <pc:spChg chg="mod">
          <ac:chgData name="Melinda Fortin" userId="544f69855bd64e54" providerId="LiveId" clId="{12333BB8-BD24-4C7F-A340-6D929B9287E6}" dt="2021-12-11T19:53:42.355" v="901" actId="20577"/>
          <ac:spMkLst>
            <pc:docMk/>
            <pc:sldMk cId="2431360531" sldId="269"/>
            <ac:spMk id="2" creationId="{D5B1FE50-B036-4CE1-AEC5-C4E79AFC8941}"/>
          </ac:spMkLst>
        </pc:spChg>
        <pc:spChg chg="mod">
          <ac:chgData name="Melinda Fortin" userId="544f69855bd64e54" providerId="LiveId" clId="{12333BB8-BD24-4C7F-A340-6D929B9287E6}" dt="2021-12-12T01:16:00.847" v="3850" actId="20577"/>
          <ac:spMkLst>
            <pc:docMk/>
            <pc:sldMk cId="2431360531" sldId="269"/>
            <ac:spMk id="3" creationId="{BF61BB5A-6CAA-4CC3-A072-2B65FE042C66}"/>
          </ac:spMkLst>
        </pc:spChg>
      </pc:sldChg>
      <pc:sldChg chg="addSp modSp add mod">
        <pc:chgData name="Melinda Fortin" userId="544f69855bd64e54" providerId="LiveId" clId="{12333BB8-BD24-4C7F-A340-6D929B9287E6}" dt="2021-12-11T21:39:31.167" v="2434" actId="1038"/>
        <pc:sldMkLst>
          <pc:docMk/>
          <pc:sldMk cId="1702069671" sldId="270"/>
        </pc:sldMkLst>
        <pc:spChg chg="mod">
          <ac:chgData name="Melinda Fortin" userId="544f69855bd64e54" providerId="LiveId" clId="{12333BB8-BD24-4C7F-A340-6D929B9287E6}" dt="2021-12-11T21:32:14.839" v="2196" actId="20577"/>
          <ac:spMkLst>
            <pc:docMk/>
            <pc:sldMk cId="1702069671" sldId="270"/>
            <ac:spMk id="2" creationId="{93EA24AD-B7EC-4A91-8FD6-F3AF6B46894C}"/>
          </ac:spMkLst>
        </pc:spChg>
        <pc:spChg chg="mod">
          <ac:chgData name="Melinda Fortin" userId="544f69855bd64e54" providerId="LiveId" clId="{12333BB8-BD24-4C7F-A340-6D929B9287E6}" dt="2021-12-11T21:32:36.937" v="2203" actId="20577"/>
          <ac:spMkLst>
            <pc:docMk/>
            <pc:sldMk cId="1702069671" sldId="270"/>
            <ac:spMk id="3" creationId="{B77FE5A7-0F35-404B-9F90-F03074277007}"/>
          </ac:spMkLst>
        </pc:spChg>
        <pc:picChg chg="add mod">
          <ac:chgData name="Melinda Fortin" userId="544f69855bd64e54" providerId="LiveId" clId="{12333BB8-BD24-4C7F-A340-6D929B9287E6}" dt="2021-12-11T21:39:31.167" v="2434" actId="1038"/>
          <ac:picMkLst>
            <pc:docMk/>
            <pc:sldMk cId="1702069671" sldId="270"/>
            <ac:picMk id="2050" creationId="{69A29607-51CC-4B32-B789-B4FAB15591BC}"/>
          </ac:picMkLst>
        </pc:picChg>
      </pc:sldChg>
      <pc:sldChg chg="addSp modSp add mod">
        <pc:chgData name="Melinda Fortin" userId="544f69855bd64e54" providerId="LiveId" clId="{12333BB8-BD24-4C7F-A340-6D929B9287E6}" dt="2021-12-11T21:50:11.479" v="2949" actId="20577"/>
        <pc:sldMkLst>
          <pc:docMk/>
          <pc:sldMk cId="3731861408" sldId="271"/>
        </pc:sldMkLst>
        <pc:spChg chg="mod">
          <ac:chgData name="Melinda Fortin" userId="544f69855bd64e54" providerId="LiveId" clId="{12333BB8-BD24-4C7F-A340-6D929B9287E6}" dt="2021-12-11T21:40:48.920" v="2443" actId="20577"/>
          <ac:spMkLst>
            <pc:docMk/>
            <pc:sldMk cId="3731861408" sldId="271"/>
            <ac:spMk id="2" creationId="{93EA24AD-B7EC-4A91-8FD6-F3AF6B46894C}"/>
          </ac:spMkLst>
        </pc:spChg>
        <pc:spChg chg="mod">
          <ac:chgData name="Melinda Fortin" userId="544f69855bd64e54" providerId="LiveId" clId="{12333BB8-BD24-4C7F-A340-6D929B9287E6}" dt="2021-12-11T21:50:11.479" v="2949" actId="20577"/>
          <ac:spMkLst>
            <pc:docMk/>
            <pc:sldMk cId="3731861408" sldId="271"/>
            <ac:spMk id="3" creationId="{B77FE5A7-0F35-404B-9F90-F03074277007}"/>
          </ac:spMkLst>
        </pc:spChg>
        <pc:picChg chg="add mod">
          <ac:chgData name="Melinda Fortin" userId="544f69855bd64e54" providerId="LiveId" clId="{12333BB8-BD24-4C7F-A340-6D929B9287E6}" dt="2021-12-11T21:49:39.300" v="2934" actId="1076"/>
          <ac:picMkLst>
            <pc:docMk/>
            <pc:sldMk cId="3731861408" sldId="271"/>
            <ac:picMk id="3074" creationId="{D3131B56-070F-4C2E-881E-5DB6D0AC356B}"/>
          </ac:picMkLst>
        </pc:picChg>
      </pc:sldChg>
      <pc:sldChg chg="addSp delSp modSp add mod modAnim">
        <pc:chgData name="Melinda Fortin" userId="544f69855bd64e54" providerId="LiveId" clId="{12333BB8-BD24-4C7F-A340-6D929B9287E6}" dt="2021-12-12T02:03:18.996" v="4053"/>
        <pc:sldMkLst>
          <pc:docMk/>
          <pc:sldMk cId="2709741300" sldId="272"/>
        </pc:sldMkLst>
        <pc:spChg chg="mod">
          <ac:chgData name="Melinda Fortin" userId="544f69855bd64e54" providerId="LiveId" clId="{12333BB8-BD24-4C7F-A340-6D929B9287E6}" dt="2021-12-11T23:34:13.229" v="2964" actId="20577"/>
          <ac:spMkLst>
            <pc:docMk/>
            <pc:sldMk cId="2709741300" sldId="272"/>
            <ac:spMk id="2" creationId="{CA616DE4-707B-4F55-9A2D-6028AF1625E4}"/>
          </ac:spMkLst>
        </pc:spChg>
        <pc:spChg chg="mod">
          <ac:chgData name="Melinda Fortin" userId="544f69855bd64e54" providerId="LiveId" clId="{12333BB8-BD24-4C7F-A340-6D929B9287E6}" dt="2021-12-11T23:42:33.535" v="3127" actId="5793"/>
          <ac:spMkLst>
            <pc:docMk/>
            <pc:sldMk cId="2709741300" sldId="272"/>
            <ac:spMk id="3" creationId="{AEE3B58A-CACC-4266-82FD-34C9A6D47D78}"/>
          </ac:spMkLst>
        </pc:spChg>
        <pc:spChg chg="mod">
          <ac:chgData name="Melinda Fortin" userId="544f69855bd64e54" providerId="LiveId" clId="{12333BB8-BD24-4C7F-A340-6D929B9287E6}" dt="2021-12-11T23:44:17.300" v="3216" actId="1076"/>
          <ac:spMkLst>
            <pc:docMk/>
            <pc:sldMk cId="2709741300" sldId="272"/>
            <ac:spMk id="4" creationId="{A80819F2-66B4-4AE3-8109-AE25FB21B5E2}"/>
          </ac:spMkLst>
        </pc:spChg>
        <pc:spChg chg="del mod">
          <ac:chgData name="Melinda Fortin" userId="544f69855bd64e54" providerId="LiveId" clId="{12333BB8-BD24-4C7F-A340-6D929B9287E6}" dt="2021-12-12T01:12:27.493" v="3714" actId="478"/>
          <ac:spMkLst>
            <pc:docMk/>
            <pc:sldMk cId="2709741300" sldId="272"/>
            <ac:spMk id="5" creationId="{4734C471-2645-4149-83D9-302C7528950C}"/>
          </ac:spMkLst>
        </pc:spChg>
        <pc:spChg chg="del mod">
          <ac:chgData name="Melinda Fortin" userId="544f69855bd64e54" providerId="LiveId" clId="{12333BB8-BD24-4C7F-A340-6D929B9287E6}" dt="2021-12-11T23:44:26.519" v="3219" actId="478"/>
          <ac:spMkLst>
            <pc:docMk/>
            <pc:sldMk cId="2709741300" sldId="272"/>
            <ac:spMk id="6" creationId="{7DDB75DB-D3FF-4304-AAFB-453B17CFA4A2}"/>
          </ac:spMkLst>
        </pc:spChg>
        <pc:spChg chg="del mod">
          <ac:chgData name="Melinda Fortin" userId="544f69855bd64e54" providerId="LiveId" clId="{12333BB8-BD24-4C7F-A340-6D929B9287E6}" dt="2021-12-11T23:44:26.519" v="3219" actId="478"/>
          <ac:spMkLst>
            <pc:docMk/>
            <pc:sldMk cId="2709741300" sldId="272"/>
            <ac:spMk id="7" creationId="{D6B66A9B-757D-481F-9534-7B467199F280}"/>
          </ac:spMkLst>
        </pc:spChg>
        <pc:spChg chg="del mod">
          <ac:chgData name="Melinda Fortin" userId="544f69855bd64e54" providerId="LiveId" clId="{12333BB8-BD24-4C7F-A340-6D929B9287E6}" dt="2021-12-11T23:44:26.519" v="3219" actId="478"/>
          <ac:spMkLst>
            <pc:docMk/>
            <pc:sldMk cId="2709741300" sldId="272"/>
            <ac:spMk id="8" creationId="{C7229BBE-D546-41D9-9BE2-F8F9D990566E}"/>
          </ac:spMkLst>
        </pc:spChg>
        <pc:spChg chg="del mod">
          <ac:chgData name="Melinda Fortin" userId="544f69855bd64e54" providerId="LiveId" clId="{12333BB8-BD24-4C7F-A340-6D929B9287E6}" dt="2021-12-11T23:44:26.519" v="3219" actId="478"/>
          <ac:spMkLst>
            <pc:docMk/>
            <pc:sldMk cId="2709741300" sldId="272"/>
            <ac:spMk id="9" creationId="{C05280B8-8997-4E4C-89D7-A23999521010}"/>
          </ac:spMkLst>
        </pc:spChg>
        <pc:spChg chg="del mod">
          <ac:chgData name="Melinda Fortin" userId="544f69855bd64e54" providerId="LiveId" clId="{12333BB8-BD24-4C7F-A340-6D929B9287E6}" dt="2021-12-11T23:44:26.519" v="3219" actId="478"/>
          <ac:spMkLst>
            <pc:docMk/>
            <pc:sldMk cId="2709741300" sldId="272"/>
            <ac:spMk id="10" creationId="{C8C4255F-DB00-4153-A3D4-D63260E01205}"/>
          </ac:spMkLst>
        </pc:spChg>
        <pc:spChg chg="del mod">
          <ac:chgData name="Melinda Fortin" userId="544f69855bd64e54" providerId="LiveId" clId="{12333BB8-BD24-4C7F-A340-6D929B9287E6}" dt="2021-12-11T23:44:26.519" v="3219" actId="478"/>
          <ac:spMkLst>
            <pc:docMk/>
            <pc:sldMk cId="2709741300" sldId="272"/>
            <ac:spMk id="11" creationId="{59A2BE0F-3990-45E8-803E-669B57945870}"/>
          </ac:spMkLst>
        </pc:spChg>
        <pc:spChg chg="add del mod">
          <ac:chgData name="Melinda Fortin" userId="544f69855bd64e54" providerId="LiveId" clId="{12333BB8-BD24-4C7F-A340-6D929B9287E6}" dt="2021-12-12T01:12:35.647" v="3718" actId="478"/>
          <ac:spMkLst>
            <pc:docMk/>
            <pc:sldMk cId="2709741300" sldId="272"/>
            <ac:spMk id="12" creationId="{AC643CB6-3E3F-47AD-8722-6DE34C2F5264}"/>
          </ac:spMkLst>
        </pc:spChg>
        <pc:spChg chg="add del mod">
          <ac:chgData name="Melinda Fortin" userId="544f69855bd64e54" providerId="LiveId" clId="{12333BB8-BD24-4C7F-A340-6D929B9287E6}" dt="2021-12-12T01:12:49.494" v="3723" actId="478"/>
          <ac:spMkLst>
            <pc:docMk/>
            <pc:sldMk cId="2709741300" sldId="272"/>
            <ac:spMk id="13" creationId="{F674A4A9-003E-469B-9BB3-985055BD7D99}"/>
          </ac:spMkLst>
        </pc:spChg>
        <pc:spChg chg="add del mod">
          <ac:chgData name="Melinda Fortin" userId="544f69855bd64e54" providerId="LiveId" clId="{12333BB8-BD24-4C7F-A340-6D929B9287E6}" dt="2021-12-12T01:12:56.621" v="3725" actId="478"/>
          <ac:spMkLst>
            <pc:docMk/>
            <pc:sldMk cId="2709741300" sldId="272"/>
            <ac:spMk id="14" creationId="{F7947597-1B9C-4F53-8CBA-7CC08442FF95}"/>
          </ac:spMkLst>
        </pc:spChg>
        <pc:spChg chg="add mod">
          <ac:chgData name="Melinda Fortin" userId="544f69855bd64e54" providerId="LiveId" clId="{12333BB8-BD24-4C7F-A340-6D929B9287E6}" dt="2021-12-12T02:00:28.609" v="3972" actId="1035"/>
          <ac:spMkLst>
            <pc:docMk/>
            <pc:sldMk cId="2709741300" sldId="272"/>
            <ac:spMk id="18" creationId="{ABCC0A38-F978-472B-A7BF-BAEC3C26E483}"/>
          </ac:spMkLst>
        </pc:spChg>
        <pc:spChg chg="add mod">
          <ac:chgData name="Melinda Fortin" userId="544f69855bd64e54" providerId="LiveId" clId="{12333BB8-BD24-4C7F-A340-6D929B9287E6}" dt="2021-12-12T01:13:07.951" v="3728" actId="207"/>
          <ac:spMkLst>
            <pc:docMk/>
            <pc:sldMk cId="2709741300" sldId="272"/>
            <ac:spMk id="19" creationId="{6322BC33-CC8A-4B30-9CC8-D503079E0D4B}"/>
          </ac:spMkLst>
        </pc:spChg>
        <pc:spChg chg="add mod">
          <ac:chgData name="Melinda Fortin" userId="544f69855bd64e54" providerId="LiveId" clId="{12333BB8-BD24-4C7F-A340-6D929B9287E6}" dt="2021-12-12T02:01:53.460" v="4035" actId="1076"/>
          <ac:spMkLst>
            <pc:docMk/>
            <pc:sldMk cId="2709741300" sldId="272"/>
            <ac:spMk id="20" creationId="{1781D3FC-FDD7-46F4-8247-0C0541B6CA58}"/>
          </ac:spMkLst>
        </pc:spChg>
        <pc:spChg chg="add mod">
          <ac:chgData name="Melinda Fortin" userId="544f69855bd64e54" providerId="LiveId" clId="{12333BB8-BD24-4C7F-A340-6D929B9287E6}" dt="2021-12-12T01:13:12.906" v="3730" actId="207"/>
          <ac:spMkLst>
            <pc:docMk/>
            <pc:sldMk cId="2709741300" sldId="272"/>
            <ac:spMk id="21" creationId="{9E6A1E3F-9578-4849-85CB-A11E3D2EE42A}"/>
          </ac:spMkLst>
        </pc:spChg>
        <pc:spChg chg="add mod">
          <ac:chgData name="Melinda Fortin" userId="544f69855bd64e54" providerId="LiveId" clId="{12333BB8-BD24-4C7F-A340-6D929B9287E6}" dt="2021-12-12T01:13:15.317" v="3731" actId="207"/>
          <ac:spMkLst>
            <pc:docMk/>
            <pc:sldMk cId="2709741300" sldId="272"/>
            <ac:spMk id="22" creationId="{2A046A3E-2C3D-45D0-AEFD-C8DF76F15A67}"/>
          </ac:spMkLst>
        </pc:spChg>
        <pc:spChg chg="add mod">
          <ac:chgData name="Melinda Fortin" userId="544f69855bd64e54" providerId="LiveId" clId="{12333BB8-BD24-4C7F-A340-6D929B9287E6}" dt="2021-12-12T02:01:32.634" v="4018" actId="27636"/>
          <ac:spMkLst>
            <pc:docMk/>
            <pc:sldMk cId="2709741300" sldId="272"/>
            <ac:spMk id="23" creationId="{061BCFE7-BDA1-4AC9-960C-1873FA5C70C7}"/>
          </ac:spMkLst>
        </pc:spChg>
        <pc:spChg chg="add mod">
          <ac:chgData name="Melinda Fortin" userId="544f69855bd64e54" providerId="LiveId" clId="{12333BB8-BD24-4C7F-A340-6D929B9287E6}" dt="2021-12-12T02:02:09.557" v="4049" actId="1038"/>
          <ac:spMkLst>
            <pc:docMk/>
            <pc:sldMk cId="2709741300" sldId="272"/>
            <ac:spMk id="24" creationId="{08D647D1-DB55-4C6B-B55A-1B7038409F74}"/>
          </ac:spMkLst>
        </pc:spChg>
        <pc:graphicFrameChg chg="add mod">
          <ac:chgData name="Melinda Fortin" userId="544f69855bd64e54" providerId="LiveId" clId="{12333BB8-BD24-4C7F-A340-6D929B9287E6}" dt="2021-12-12T02:00:22.926" v="3957"/>
          <ac:graphicFrameMkLst>
            <pc:docMk/>
            <pc:sldMk cId="2709741300" sldId="272"/>
            <ac:graphicFrameMk id="17" creationId="{13F2EF3F-7483-459A-B8A4-1F1BBA523FB0}"/>
          </ac:graphicFrameMkLst>
        </pc:graphicFrameChg>
      </pc:sldChg>
      <pc:sldMasterChg chg="addSldLayout modSldLayout">
        <pc:chgData name="Melinda Fortin" userId="544f69855bd64e54" providerId="LiveId" clId="{12333BB8-BD24-4C7F-A340-6D929B9287E6}" dt="2021-12-11T21:36:29.343" v="2240" actId="1037"/>
        <pc:sldMasterMkLst>
          <pc:docMk/>
          <pc:sldMasterMk cId="3811577630" sldId="2147483673"/>
        </pc:sldMasterMkLst>
        <pc:sldLayoutChg chg="delSp modSp add mod replId modTransition">
          <pc:chgData name="Melinda Fortin" userId="544f69855bd64e54" providerId="LiveId" clId="{12333BB8-BD24-4C7F-A340-6D929B9287E6}" dt="2021-12-11T21:36:29.343" v="2240" actId="1037"/>
          <pc:sldLayoutMkLst>
            <pc:docMk/>
            <pc:sldMasterMk cId="3811577630" sldId="2147483673"/>
            <pc:sldLayoutMk cId="4289015142" sldId="2147483674"/>
          </pc:sldLayoutMkLst>
          <pc:spChg chg="mod">
            <ac:chgData name="Melinda Fortin" userId="544f69855bd64e54" providerId="LiveId" clId="{12333BB8-BD24-4C7F-A340-6D929B9287E6}" dt="2021-12-11T21:35:57.318" v="2223" actId="1037"/>
            <ac:spMkLst>
              <pc:docMk/>
              <pc:sldMasterMk cId="3811577630" sldId="2147483673"/>
              <pc:sldLayoutMk cId="4289015142" sldId="2147483674"/>
              <ac:spMk id="2" creationId="{00000000-0000-0000-0000-000000000000}"/>
            </ac:spMkLst>
          </pc:spChg>
          <pc:spChg chg="mod">
            <ac:chgData name="Melinda Fortin" userId="544f69855bd64e54" providerId="LiveId" clId="{12333BB8-BD24-4C7F-A340-6D929B9287E6}" dt="2021-12-11T21:36:29.343" v="2240" actId="1037"/>
            <ac:spMkLst>
              <pc:docMk/>
              <pc:sldMasterMk cId="3811577630" sldId="2147483673"/>
              <pc:sldLayoutMk cId="4289015142" sldId="2147483674"/>
              <ac:spMk id="3" creationId="{00000000-0000-0000-0000-000000000000}"/>
            </ac:spMkLst>
          </pc:spChg>
          <pc:spChg chg="mod">
            <ac:chgData name="Melinda Fortin" userId="544f69855bd64e54" providerId="LiveId" clId="{12333BB8-BD24-4C7F-A340-6D929B9287E6}" dt="2021-12-11T21:35:57.318" v="2223" actId="1037"/>
            <ac:spMkLst>
              <pc:docMk/>
              <pc:sldMasterMk cId="3811577630" sldId="2147483673"/>
              <pc:sldLayoutMk cId="4289015142" sldId="2147483674"/>
              <ac:spMk id="4" creationId="{00000000-0000-0000-0000-000000000000}"/>
            </ac:spMkLst>
          </pc:spChg>
          <pc:spChg chg="mod">
            <ac:chgData name="Melinda Fortin" userId="544f69855bd64e54" providerId="LiveId" clId="{12333BB8-BD24-4C7F-A340-6D929B9287E6}" dt="2021-12-11T21:36:29.343" v="2240" actId="1037"/>
            <ac:spMkLst>
              <pc:docMk/>
              <pc:sldMasterMk cId="3811577630" sldId="2147483673"/>
              <pc:sldLayoutMk cId="4289015142" sldId="2147483674"/>
              <ac:spMk id="8" creationId="{00000000-0000-0000-0000-000000000000}"/>
            </ac:spMkLst>
          </pc:spChg>
          <pc:spChg chg="mod">
            <ac:chgData name="Melinda Fortin" userId="544f69855bd64e54" providerId="LiveId" clId="{12333BB8-BD24-4C7F-A340-6D929B9287E6}" dt="2021-12-11T21:36:29.343" v="2240" actId="1037"/>
            <ac:spMkLst>
              <pc:docMk/>
              <pc:sldMasterMk cId="3811577630" sldId="2147483673"/>
              <pc:sldLayoutMk cId="4289015142" sldId="2147483674"/>
              <ac:spMk id="9" creationId="{00000000-0000-0000-0000-000000000000}"/>
            </ac:spMkLst>
          </pc:spChg>
          <pc:spChg chg="mod">
            <ac:chgData name="Melinda Fortin" userId="544f69855bd64e54" providerId="LiveId" clId="{12333BB8-BD24-4C7F-A340-6D929B9287E6}" dt="2021-12-11T21:35:15.723" v="2216" actId="1076"/>
            <ac:spMkLst>
              <pc:docMk/>
              <pc:sldMasterMk cId="3811577630" sldId="2147483673"/>
              <pc:sldLayoutMk cId="4289015142" sldId="2147483674"/>
              <ac:spMk id="10" creationId="{D5E1BBF9-8BEF-4353-BA68-30AAF9EBD8D8}"/>
            </ac:spMkLst>
          </pc:spChg>
          <pc:spChg chg="del mod">
            <ac:chgData name="Melinda Fortin" userId="544f69855bd64e54" providerId="LiveId" clId="{12333BB8-BD24-4C7F-A340-6D929B9287E6}" dt="2021-12-11T21:35:39.146" v="2218" actId="478"/>
            <ac:spMkLst>
              <pc:docMk/>
              <pc:sldMasterMk cId="3811577630" sldId="2147483673"/>
              <pc:sldLayoutMk cId="4289015142" sldId="2147483674"/>
              <ac:spMk id="11" creationId="{00000000-0000-0000-0000-000000000000}"/>
            </ac:spMkLst>
          </pc:spChg>
          <pc:spChg chg="mod">
            <ac:chgData name="Melinda Fortin" userId="544f69855bd64e54" providerId="LiveId" clId="{12333BB8-BD24-4C7F-A340-6D929B9287E6}" dt="2021-12-11T21:35:15.723" v="2216" actId="1076"/>
            <ac:spMkLst>
              <pc:docMk/>
              <pc:sldMasterMk cId="3811577630" sldId="2147483673"/>
              <pc:sldLayoutMk cId="4289015142" sldId="2147483674"/>
              <ac:spMk id="13" creationId="{5B941C21-2A5D-4912-AB06-1BB0C0EB6AE1}"/>
            </ac:spMkLst>
          </pc:spChg>
        </pc:sldLayoutChg>
      </pc:sldMasterChg>
    </pc:docChg>
  </pc:docChgLst>
  <pc:docChgLst>
    <pc:chgData name="Melinda Fortin" userId="544f69855bd64e54" providerId="LiveId" clId="{B2BE8141-4FAC-4FD4-86A5-64D8842BB78D}"/>
    <pc:docChg chg="modSld">
      <pc:chgData name="Melinda Fortin" userId="544f69855bd64e54" providerId="LiveId" clId="{B2BE8141-4FAC-4FD4-86A5-64D8842BB78D}" dt="2021-12-07T18:16:19.895" v="13" actId="207"/>
      <pc:docMkLst>
        <pc:docMk/>
      </pc:docMkLst>
      <pc:sldChg chg="modSp mod">
        <pc:chgData name="Melinda Fortin" userId="544f69855bd64e54" providerId="LiveId" clId="{B2BE8141-4FAC-4FD4-86A5-64D8842BB78D}" dt="2021-12-07T18:16:19.895" v="13" actId="207"/>
        <pc:sldMkLst>
          <pc:docMk/>
          <pc:sldMk cId="950553237" sldId="268"/>
        </pc:sldMkLst>
        <pc:spChg chg="mod">
          <ac:chgData name="Melinda Fortin" userId="544f69855bd64e54" providerId="LiveId" clId="{B2BE8141-4FAC-4FD4-86A5-64D8842BB78D}" dt="2021-12-07T18:16:19.895" v="13" actId="207"/>
          <ac:spMkLst>
            <pc:docMk/>
            <pc:sldMk cId="950553237" sldId="268"/>
            <ac:spMk id="3" creationId="{BF61BB5A-6CAA-4CC3-A072-2B65FE042C66}"/>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_110_A1835EF4.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Accumulative cost over 5 years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2499115085650475"/>
          <c:y val="0.11902527921666899"/>
          <c:w val="0.8470252411430077"/>
          <c:h val="0.64913155924923671"/>
        </c:manualLayout>
      </c:layout>
      <c:lineChart>
        <c:grouping val="standard"/>
        <c:varyColors val="0"/>
        <c:ser>
          <c:idx val="0"/>
          <c:order val="0"/>
          <c:tx>
            <c:strRef>
              <c:f>Sheet1!$B$1</c:f>
              <c:strCache>
                <c:ptCount val="1"/>
                <c:pt idx="0">
                  <c:v>No Change</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Sheet1!$A$2:$A$7</c:f>
              <c:numCache>
                <c:formatCode>General</c:formatCode>
                <c:ptCount val="6"/>
                <c:pt idx="0">
                  <c:v>0</c:v>
                </c:pt>
                <c:pt idx="1">
                  <c:v>1</c:v>
                </c:pt>
                <c:pt idx="2">
                  <c:v>2</c:v>
                </c:pt>
                <c:pt idx="3">
                  <c:v>3</c:v>
                </c:pt>
                <c:pt idx="4">
                  <c:v>4</c:v>
                </c:pt>
                <c:pt idx="5">
                  <c:v>5</c:v>
                </c:pt>
              </c:numCache>
            </c:numRef>
          </c:cat>
          <c:val>
            <c:numRef>
              <c:f>Sheet1!$B$2:$B$7</c:f>
              <c:numCache>
                <c:formatCode>General</c:formatCode>
                <c:ptCount val="6"/>
                <c:pt idx="0">
                  <c:v>0</c:v>
                </c:pt>
                <c:pt idx="1">
                  <c:v>214594.21</c:v>
                </c:pt>
                <c:pt idx="2">
                  <c:v>429188.42</c:v>
                </c:pt>
                <c:pt idx="3">
                  <c:v>643782.63</c:v>
                </c:pt>
                <c:pt idx="4">
                  <c:v>858376.84</c:v>
                </c:pt>
                <c:pt idx="5">
                  <c:v>1072971.05</c:v>
                </c:pt>
              </c:numCache>
            </c:numRef>
          </c:val>
          <c:smooth val="0"/>
          <c:extLst>
            <c:ext xmlns:c16="http://schemas.microsoft.com/office/drawing/2014/chart" uri="{C3380CC4-5D6E-409C-BE32-E72D297353CC}">
              <c16:uniqueId val="{00000000-5362-4845-BE54-1BC36271D3BC}"/>
            </c:ext>
          </c:extLst>
        </c:ser>
        <c:ser>
          <c:idx val="1"/>
          <c:order val="1"/>
          <c:tx>
            <c:strRef>
              <c:f>Sheet1!$C$1</c:f>
              <c:strCache>
                <c:ptCount val="1"/>
                <c:pt idx="0">
                  <c:v>New Ventilators</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Sheet1!$A$2:$A$7</c:f>
              <c:numCache>
                <c:formatCode>General</c:formatCode>
                <c:ptCount val="6"/>
                <c:pt idx="0">
                  <c:v>0</c:v>
                </c:pt>
                <c:pt idx="1">
                  <c:v>1</c:v>
                </c:pt>
                <c:pt idx="2">
                  <c:v>2</c:v>
                </c:pt>
                <c:pt idx="3">
                  <c:v>3</c:v>
                </c:pt>
                <c:pt idx="4">
                  <c:v>4</c:v>
                </c:pt>
                <c:pt idx="5">
                  <c:v>5</c:v>
                </c:pt>
              </c:numCache>
            </c:numRef>
          </c:cat>
          <c:val>
            <c:numRef>
              <c:f>Sheet1!$C$2:$C$7</c:f>
              <c:numCache>
                <c:formatCode>General</c:formatCode>
                <c:ptCount val="6"/>
                <c:pt idx="0">
                  <c:v>500000</c:v>
                </c:pt>
                <c:pt idx="1">
                  <c:v>502000</c:v>
                </c:pt>
                <c:pt idx="2">
                  <c:v>504000</c:v>
                </c:pt>
                <c:pt idx="3">
                  <c:v>506000</c:v>
                </c:pt>
                <c:pt idx="4">
                  <c:v>508000</c:v>
                </c:pt>
                <c:pt idx="5">
                  <c:v>510000</c:v>
                </c:pt>
              </c:numCache>
            </c:numRef>
          </c:val>
          <c:smooth val="0"/>
          <c:extLst>
            <c:ext xmlns:c16="http://schemas.microsoft.com/office/drawing/2014/chart" uri="{C3380CC4-5D6E-409C-BE32-E72D297353CC}">
              <c16:uniqueId val="{00000001-5362-4845-BE54-1BC36271D3BC}"/>
            </c:ext>
          </c:extLst>
        </c:ser>
        <c:ser>
          <c:idx val="2"/>
          <c:order val="2"/>
          <c:tx>
            <c:strRef>
              <c:f>Sheet1!$D$1</c:f>
              <c:strCache>
                <c:ptCount val="1"/>
                <c:pt idx="0">
                  <c:v>Column1</c:v>
                </c:pt>
              </c:strCache>
            </c:strRef>
          </c:tx>
          <c:spPr>
            <a:ln w="28575" cap="rnd">
              <a:solidFill>
                <a:schemeClr val="accent5"/>
              </a:solidFill>
              <a:round/>
            </a:ln>
            <a:effectLst/>
          </c:spPr>
          <c:marker>
            <c:symbol val="circle"/>
            <c:size val="5"/>
            <c:spPr>
              <a:solidFill>
                <a:schemeClr val="accent5"/>
              </a:solidFill>
              <a:ln w="9525">
                <a:solidFill>
                  <a:schemeClr val="accent5"/>
                </a:solidFill>
              </a:ln>
              <a:effectLst/>
            </c:spPr>
          </c:marker>
          <c:cat>
            <c:numRef>
              <c:f>Sheet1!$A$2:$A$7</c:f>
              <c:numCache>
                <c:formatCode>General</c:formatCode>
                <c:ptCount val="6"/>
                <c:pt idx="0">
                  <c:v>0</c:v>
                </c:pt>
                <c:pt idx="1">
                  <c:v>1</c:v>
                </c:pt>
                <c:pt idx="2">
                  <c:v>2</c:v>
                </c:pt>
                <c:pt idx="3">
                  <c:v>3</c:v>
                </c:pt>
                <c:pt idx="4">
                  <c:v>4</c:v>
                </c:pt>
                <c:pt idx="5">
                  <c:v>5</c:v>
                </c:pt>
              </c:numCache>
            </c:numRef>
          </c:cat>
          <c:val>
            <c:numRef>
              <c:f>Sheet1!$D$2:$D$7</c:f>
              <c:numCache>
                <c:formatCode>General</c:formatCode>
                <c:ptCount val="6"/>
              </c:numCache>
            </c:numRef>
          </c:val>
          <c:smooth val="0"/>
          <c:extLst>
            <c:ext xmlns:c16="http://schemas.microsoft.com/office/drawing/2014/chart" uri="{C3380CC4-5D6E-409C-BE32-E72D297353CC}">
              <c16:uniqueId val="{00000002-5362-4845-BE54-1BC36271D3BC}"/>
            </c:ext>
          </c:extLst>
        </c:ser>
        <c:dLbls>
          <c:showLegendKey val="0"/>
          <c:showVal val="0"/>
          <c:showCatName val="0"/>
          <c:showSerName val="0"/>
          <c:showPercent val="0"/>
          <c:showBubbleSize val="0"/>
        </c:dLbls>
        <c:marker val="1"/>
        <c:smooth val="0"/>
        <c:axId val="2072792639"/>
        <c:axId val="2072789727"/>
      </c:lineChart>
      <c:catAx>
        <c:axId val="207279263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72789727"/>
        <c:crosses val="autoZero"/>
        <c:auto val="1"/>
        <c:lblAlgn val="ctr"/>
        <c:lblOffset val="100"/>
        <c:noMultiLvlLbl val="0"/>
      </c:catAx>
      <c:valAx>
        <c:axId val="2072789727"/>
        <c:scaling>
          <c:orientation val="minMax"/>
          <c:max val="1000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72792639"/>
        <c:crosses val="autoZero"/>
        <c:crossBetween val="midCat"/>
        <c:majorUnit val="200000"/>
      </c:valAx>
      <c:spPr>
        <a:noFill/>
        <a:ln>
          <a:noFill/>
        </a:ln>
        <a:effectLst>
          <a:outerShdw blurRad="50800" dist="38100" dir="8100000" algn="tr" rotWithShape="0">
            <a:prstClr val="black">
              <a:alpha val="40000"/>
            </a:prstClr>
          </a:outerShdw>
        </a:effectLst>
      </c:spPr>
    </c:plotArea>
    <c:legend>
      <c:legendPos val="b"/>
      <c:legendEntry>
        <c:idx val="2"/>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0FC4FFE-8987-4A26-B7F4-8A516F18ADAE}">
      <dgm:prSet/>
      <dgm:spPr/>
      <dgm:t>
        <a:bodyPr/>
        <a:lstStyle/>
        <a:p>
          <a:pPr>
            <a:lnSpc>
              <a:spcPct val="100000"/>
            </a:lnSpc>
            <a:defRPr cap="all"/>
          </a:pPr>
          <a:r>
            <a:rPr lang="en-US"/>
            <a:t> </a:t>
          </a:r>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endParaRPr lang="en-US"/>
        </a:p>
      </dgm:t>
    </dgm:pt>
    <dgm:pt modelId="{49225C73-1633-42F1-AB3B-7CB183E5F8B8}">
      <dgm:prSet/>
      <dgm:spPr/>
      <dgm:t>
        <a:bodyPr/>
        <a:lstStyle/>
        <a:p>
          <a:pPr>
            <a:lnSpc>
              <a:spcPct val="100000"/>
            </a:lnSpc>
            <a:defRPr cap="all"/>
          </a:pPr>
          <a:endParaRPr lang="en-US"/>
        </a:p>
      </dgm:t>
    </dgm:pt>
    <dgm:pt modelId="{9646853A-8964-4519-A5B1-0B7D18B2983D}" type="sibTrans" cxnId="{A9154303-8225-4248-91DC-1B0156A35F07}">
      <dgm:prSet/>
      <dgm:spPr/>
      <dgm:t>
        <a:bodyPr/>
        <a:lstStyle/>
        <a:p>
          <a:endParaRPr lang="en-US"/>
        </a:p>
      </dgm:t>
    </dgm:pt>
    <dgm:pt modelId="{1A0E2090-1D4F-438A-8766-B6030CE01ADD}" type="parTrans" cxnId="{A9154303-8225-4248-91DC-1B0156A35F07}">
      <dgm:prSet/>
      <dgm:spPr/>
      <dgm:t>
        <a:bodyPr/>
        <a:lstStyle/>
        <a:p>
          <a:endParaRPr lang="en-US"/>
        </a:p>
      </dgm:t>
    </dgm:pt>
    <dgm:pt modelId="{1C383F32-22E8-4F62-A3E0-BDC3D5F48992}">
      <dgm:prSet/>
      <dgm:spPr/>
      <dgm:t>
        <a:bodyPr/>
        <a:lstStyle/>
        <a:p>
          <a:pPr>
            <a:lnSpc>
              <a:spcPct val="100000"/>
            </a:lnSpc>
            <a:defRPr cap="all"/>
          </a:pPr>
          <a:r>
            <a:rPr lang="en-US"/>
            <a:t> </a:t>
          </a:r>
        </a:p>
      </dgm:t>
    </dgm:pt>
    <dgm:pt modelId="{8500F72A-2C6D-4FDF-9C1D-CA691380EB0B}" type="sibTrans" cxnId="{C4CCE57E-E871-46D6-BAD5-880252C95D22}">
      <dgm:prSet/>
      <dgm:spPr/>
      <dgm:t>
        <a:bodyPr/>
        <a:lstStyle/>
        <a:p>
          <a:endParaRPr lang="en-US"/>
        </a:p>
      </dgm:t>
    </dgm:pt>
    <dgm:pt modelId="{A7920A2F-3244-4159-AF04-6A1D38B7B317}" type="parTrans" cxnId="{C4CCE57E-E871-46D6-BAD5-880252C95D22}">
      <dgm:prSet/>
      <dgm:spPr/>
      <dgm:t>
        <a:bodyPr/>
        <a:lstStyle/>
        <a:p>
          <a:endParaRPr lang="en-US"/>
        </a:p>
      </dgm:t>
    </dgm:pt>
    <dgm:pt modelId="{50B3CE7C-E10B-4E23-BD93-03664997C932}" type="pres">
      <dgm:prSet presAssocID="{01A66772-F185-4D58-B8BB-E9370D7A7A2B}" presName="root" presStyleCnt="0">
        <dgm:presLayoutVars>
          <dgm:dir/>
          <dgm:resizeHandles val="exact"/>
        </dgm:presLayoutVars>
      </dgm:prSet>
      <dgm:spPr/>
    </dgm:pt>
    <dgm:pt modelId="{DE9CE479-E4AE-4283-AEF1-10C1535B4324}" type="pres">
      <dgm:prSet presAssocID="{40FC4FFE-8987-4A26-B7F4-8A516F18ADAE}" presName="compNode" presStyleCnt="0"/>
      <dgm:spPr/>
    </dgm:pt>
    <dgm:pt modelId="{B59FCF02-CAD2-4D6F-9542-AD86711168CA}" type="pres">
      <dgm:prSet presAssocID="{40FC4FFE-8987-4A26-B7F4-8A516F18ADAE}" presName="iconBgRect" presStyleLbl="bgShp" presStyleIdx="0" presStyleCnt="3"/>
      <dgm:spPr/>
    </dgm:pt>
    <dgm:pt modelId="{7C175B98-93F4-4D7C-BB95-1514AB879CD5}" type="pres">
      <dgm:prSet presAssocID="{40FC4FFE-8987-4A26-B7F4-8A516F18ADA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ar graph with downward trend"/>
        </a:ext>
      </dgm:extLst>
    </dgm:pt>
    <dgm:pt modelId="{677A3090-5F01-43FD-9FA6-C0420AD80FD6}" type="pres">
      <dgm:prSet presAssocID="{40FC4FFE-8987-4A26-B7F4-8A516F18ADAE}" presName="spaceRect" presStyleCnt="0"/>
      <dgm:spPr/>
    </dgm:pt>
    <dgm:pt modelId="{127117FB-F8A7-4A20-A8A7-EC686DDC76D0}" type="pres">
      <dgm:prSet presAssocID="{40FC4FFE-8987-4A26-B7F4-8A516F18ADAE}" presName="textRect" presStyleLbl="revTx" presStyleIdx="0" presStyleCnt="3">
        <dgm:presLayoutVars>
          <dgm:chMax val="1"/>
          <dgm:chPref val="1"/>
        </dgm:presLayoutVars>
      </dgm:prSet>
      <dgm:spPr/>
    </dgm:pt>
    <dgm:pt modelId="{FD1EED9C-83D3-41AD-A09B-D3B36354168F}" type="pres">
      <dgm:prSet presAssocID="{5B62599A-5C9B-48E7-896E-EA782AC60C8B}" presName="sibTrans" presStyleCnt="0"/>
      <dgm:spPr/>
    </dgm:pt>
    <dgm:pt modelId="{C998AB0A-577D-44AA-A068-F634DDE7BD47}" type="pres">
      <dgm:prSet presAssocID="{49225C73-1633-42F1-AB3B-7CB183E5F8B8}" presName="compNode" presStyleCnt="0"/>
      <dgm:spPr/>
    </dgm:pt>
    <dgm:pt modelId="{BCD8CDD9-0C56-4401-ADB1-8B48DAB2C96F}" type="pres">
      <dgm:prSet presAssocID="{49225C73-1633-42F1-AB3B-7CB183E5F8B8}" presName="iconBgRect" presStyleLbl="bgShp" presStyleIdx="1" presStyleCnt="3"/>
      <dgm:spPr/>
    </dgm:pt>
    <dgm:pt modelId="{DB4CA7C4-FCA1-4127-B20A-2A5C031A3CF4}" type="pres">
      <dgm:prSet presAssocID="{49225C73-1633-42F1-AB3B-7CB183E5F8B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Presentation with bar chart"/>
        </a:ext>
      </dgm:extLst>
    </dgm:pt>
    <dgm:pt modelId="{9B0C8FBF-0BDD-48A5-967E-F3FE71659F6A}" type="pres">
      <dgm:prSet presAssocID="{49225C73-1633-42F1-AB3B-7CB183E5F8B8}" presName="spaceRect" presStyleCnt="0"/>
      <dgm:spPr/>
    </dgm:pt>
    <dgm:pt modelId="{7E6FE37A-5DB0-4899-9FCB-0CE39BC185F8}" type="pres">
      <dgm:prSet presAssocID="{49225C73-1633-42F1-AB3B-7CB183E5F8B8}" presName="textRect" presStyleLbl="revTx" presStyleIdx="1" presStyleCnt="3">
        <dgm:presLayoutVars>
          <dgm:chMax val="1"/>
          <dgm:chPref val="1"/>
        </dgm:presLayoutVars>
      </dgm:prSet>
      <dgm:spPr/>
    </dgm:pt>
    <dgm:pt modelId="{5A266296-0042-402F-92EF-D59AB148E92E}" type="pres">
      <dgm:prSet presAssocID="{9646853A-8964-4519-A5B1-0B7D18B2983D}" presName="sibTrans" presStyleCnt="0"/>
      <dgm:spPr/>
    </dgm:pt>
    <dgm:pt modelId="{ECFA770B-DE2C-4683-A038-58D0FE44BC27}" type="pres">
      <dgm:prSet presAssocID="{1C383F32-22E8-4F62-A3E0-BDC3D5F48992}" presName="compNode" presStyleCnt="0"/>
      <dgm:spPr/>
    </dgm:pt>
    <dgm:pt modelId="{FF93E135-77D6-48A0-8871-9BC93D705D06}" type="pres">
      <dgm:prSet presAssocID="{1C383F32-22E8-4F62-A3E0-BDC3D5F48992}" presName="iconBgRect" presStyleLbl="bgShp" presStyleIdx="2" presStyleCnt="3"/>
      <dgm:spPr/>
    </dgm:pt>
    <dgm:pt modelId="{39509775-983E-4110-B989-EE2CD6514BE0}" type="pres">
      <dgm:prSet presAssocID="{1C383F32-22E8-4F62-A3E0-BDC3D5F4899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Stopwatch"/>
        </a:ext>
      </dgm:extLst>
    </dgm:pt>
    <dgm:pt modelId="{493B43B2-705C-4AE5-8A77-D8DEEDA1B5CF}" type="pres">
      <dgm:prSet presAssocID="{1C383F32-22E8-4F62-A3E0-BDC3D5F48992}" presName="spaceRect" presStyleCnt="0"/>
      <dgm:spPr/>
    </dgm:pt>
    <dgm:pt modelId="{1AEDC777-00B3-41D7-9AE1-23D741E941C3}"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7A710F69-5154-4855-ACF5-BC7C1BF85A80}" type="presOf" srcId="{49225C73-1633-42F1-AB3B-7CB183E5F8B8}" destId="{7E6FE37A-5DB0-4899-9FCB-0CE39BC185F8}" srcOrd="0" destOrd="0" presId="urn:microsoft.com/office/officeart/2018/5/layout/IconCircleLabelList"/>
    <dgm:cxn modelId="{C7AD8469-3C68-4AF9-AB82-79B0043AA120}" srcId="{01A66772-F185-4D58-B8BB-E9370D7A7A2B}" destId="{40FC4FFE-8987-4A26-B7F4-8A516F18ADAE}" srcOrd="0" destOrd="0" parTransId="{CAD7EF86-FB23-41F6-BF42-040B36DEFDB1}" sibTransId="{5B62599A-5C9B-48E7-896E-EA782AC60C8B}"/>
    <dgm:cxn modelId="{676D3A6A-6EA7-4483-BB12-0BD4A7D7AF9D}" type="presOf" srcId="{01A66772-F185-4D58-B8BB-E9370D7A7A2B}" destId="{50B3CE7C-E10B-4E23-BD93-03664997C932}" srcOrd="0" destOrd="0" presId="urn:microsoft.com/office/officeart/2018/5/layout/IconCircleLabelList"/>
    <dgm:cxn modelId="{1496FC70-DB8B-48D4-98DE-DD2856E389EE}" type="presOf" srcId="{1C383F32-22E8-4F62-A3E0-BDC3D5F48992}" destId="{1AEDC777-00B3-41D7-9AE1-23D741E941C3}" srcOrd="0" destOrd="0" presId="urn:microsoft.com/office/officeart/2018/5/layout/IconCircleLabelList"/>
    <dgm:cxn modelId="{C4CCE57E-E871-46D6-BAD5-880252C95D22}" srcId="{01A66772-F185-4D58-B8BB-E9370D7A7A2B}" destId="{1C383F32-22E8-4F62-A3E0-BDC3D5F48992}" srcOrd="2" destOrd="0" parTransId="{A7920A2F-3244-4159-AF04-6A1D38B7B317}" sibTransId="{8500F72A-2C6D-4FDF-9C1D-CA691380EB0B}"/>
    <dgm:cxn modelId="{355227E3-55E0-4343-BC8D-FC0EB1694F48}" type="presOf" srcId="{40FC4FFE-8987-4A26-B7F4-8A516F18ADAE}" destId="{127117FB-F8A7-4A20-A8A7-EC686DDC76D0}" srcOrd="0" destOrd="0" presId="urn:microsoft.com/office/officeart/2018/5/layout/IconCircleLabelList"/>
    <dgm:cxn modelId="{555498CB-3ED1-404E-A25F-EB243EFC5FB1}" type="presParOf" srcId="{50B3CE7C-E10B-4E23-BD93-03664997C932}" destId="{DE9CE479-E4AE-4283-AEF1-10C1535B4324}" srcOrd="0" destOrd="0" presId="urn:microsoft.com/office/officeart/2018/5/layout/IconCircleLabelList"/>
    <dgm:cxn modelId="{11F12D49-CD08-4D50-BD13-3ECBC3A476A4}" type="presParOf" srcId="{DE9CE479-E4AE-4283-AEF1-10C1535B4324}" destId="{B59FCF02-CAD2-4D6F-9542-AD86711168CA}" srcOrd="0" destOrd="0" presId="urn:microsoft.com/office/officeart/2018/5/layout/IconCircleLabelList"/>
    <dgm:cxn modelId="{F443A659-540B-487B-97F9-49219CF60D6B}" type="presParOf" srcId="{DE9CE479-E4AE-4283-AEF1-10C1535B4324}" destId="{7C175B98-93F4-4D7C-BB95-1514AB879CD5}" srcOrd="1" destOrd="0" presId="urn:microsoft.com/office/officeart/2018/5/layout/IconCircleLabelList"/>
    <dgm:cxn modelId="{A503D7AB-7D64-4163-93B5-1CEEDAE81823}" type="presParOf" srcId="{DE9CE479-E4AE-4283-AEF1-10C1535B4324}" destId="{677A3090-5F01-43FD-9FA6-C0420AD80FD6}" srcOrd="2" destOrd="0" presId="urn:microsoft.com/office/officeart/2018/5/layout/IconCircleLabelList"/>
    <dgm:cxn modelId="{780188ED-7DCE-45BB-B6AF-91BE48969612}" type="presParOf" srcId="{DE9CE479-E4AE-4283-AEF1-10C1535B4324}" destId="{127117FB-F8A7-4A20-A8A7-EC686DDC76D0}" srcOrd="3" destOrd="0" presId="urn:microsoft.com/office/officeart/2018/5/layout/IconCircleLabelList"/>
    <dgm:cxn modelId="{155719F8-A89B-4E96-BC49-C48BC717F480}" type="presParOf" srcId="{50B3CE7C-E10B-4E23-BD93-03664997C932}" destId="{FD1EED9C-83D3-41AD-A09B-D3B36354168F}" srcOrd="1" destOrd="0" presId="urn:microsoft.com/office/officeart/2018/5/layout/IconCircleLabelList"/>
    <dgm:cxn modelId="{2772E199-56B0-4310-A55E-67D00CA3E59E}" type="presParOf" srcId="{50B3CE7C-E10B-4E23-BD93-03664997C932}" destId="{C998AB0A-577D-44AA-A068-F634DDE7BD47}" srcOrd="2" destOrd="0" presId="urn:microsoft.com/office/officeart/2018/5/layout/IconCircleLabelList"/>
    <dgm:cxn modelId="{4E351D18-D97F-4B92-A608-2E9600B91C28}" type="presParOf" srcId="{C998AB0A-577D-44AA-A068-F634DDE7BD47}" destId="{BCD8CDD9-0C56-4401-ADB1-8B48DAB2C96F}" srcOrd="0" destOrd="0" presId="urn:microsoft.com/office/officeart/2018/5/layout/IconCircleLabelList"/>
    <dgm:cxn modelId="{B3DC724C-4569-4E9D-BD5A-49E4CD991FD0}" type="presParOf" srcId="{C998AB0A-577D-44AA-A068-F634DDE7BD47}" destId="{DB4CA7C4-FCA1-4127-B20A-2A5C031A3CF4}" srcOrd="1" destOrd="0" presId="urn:microsoft.com/office/officeart/2018/5/layout/IconCircleLabelList"/>
    <dgm:cxn modelId="{AD1AB552-CCE0-4911-BB9E-5D4A60B21F4F}" type="presParOf" srcId="{C998AB0A-577D-44AA-A068-F634DDE7BD47}" destId="{9B0C8FBF-0BDD-48A5-967E-F3FE71659F6A}" srcOrd="2" destOrd="0" presId="urn:microsoft.com/office/officeart/2018/5/layout/IconCircleLabelList"/>
    <dgm:cxn modelId="{8558F796-2D01-40FE-A21A-7530EEBC3BC3}" type="presParOf" srcId="{C998AB0A-577D-44AA-A068-F634DDE7BD47}" destId="{7E6FE37A-5DB0-4899-9FCB-0CE39BC185F8}" srcOrd="3" destOrd="0" presId="urn:microsoft.com/office/officeart/2018/5/layout/IconCircleLabelList"/>
    <dgm:cxn modelId="{1532E2BE-82E9-40A4-A6F7-40B60FC879AE}" type="presParOf" srcId="{50B3CE7C-E10B-4E23-BD93-03664997C932}" destId="{5A266296-0042-402F-92EF-D59AB148E92E}" srcOrd="3" destOrd="0" presId="urn:microsoft.com/office/officeart/2018/5/layout/IconCircleLabelList"/>
    <dgm:cxn modelId="{3A7F4DB9-1469-4F58-B633-24B7EEE084D1}" type="presParOf" srcId="{50B3CE7C-E10B-4E23-BD93-03664997C932}" destId="{ECFA770B-DE2C-4683-A038-58D0FE44BC27}" srcOrd="4" destOrd="0" presId="urn:microsoft.com/office/officeart/2018/5/layout/IconCircleLabelList"/>
    <dgm:cxn modelId="{91311827-CDAC-4BA8-B4A3-117AFD1CEE2D}" type="presParOf" srcId="{ECFA770B-DE2C-4683-A038-58D0FE44BC27}" destId="{FF93E135-77D6-48A0-8871-9BC93D705D06}" srcOrd="0" destOrd="0" presId="urn:microsoft.com/office/officeart/2018/5/layout/IconCircleLabelList"/>
    <dgm:cxn modelId="{83B7CA40-11B7-4507-8422-A40F02D469B2}" type="presParOf" srcId="{ECFA770B-DE2C-4683-A038-58D0FE44BC27}" destId="{39509775-983E-4110-B989-EE2CD6514BE0}" srcOrd="1" destOrd="0" presId="urn:microsoft.com/office/officeart/2018/5/layout/IconCircleLabelList"/>
    <dgm:cxn modelId="{A44BB251-01EB-4DEF-A28C-6D495183E4DC}" type="presParOf" srcId="{ECFA770B-DE2C-4683-A038-58D0FE44BC27}" destId="{493B43B2-705C-4AE5-8A77-D8DEEDA1B5CF}" srcOrd="2" destOrd="0" presId="urn:microsoft.com/office/officeart/2018/5/layout/IconCircleLabelList"/>
    <dgm:cxn modelId="{1EFA52DF-3C80-4DAA-BED6-AFE2F81796B2}" type="presParOf" srcId="{ECFA770B-DE2C-4683-A038-58D0FE44BC27}" destId="{1AEDC777-00B3-41D7-9AE1-23D741E941C3}"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AE82959-EBC7-4521-8F6F-C84860C04F00}" type="doc">
      <dgm:prSet loTypeId="urn:microsoft.com/office/officeart/2018/2/layout/IconLabelList" loCatId="icon" qsTypeId="urn:microsoft.com/office/officeart/2005/8/quickstyle/simple1" qsCatId="simple" csTypeId="urn:microsoft.com/office/officeart/2005/8/colors/accent3_2" csCatId="accent3" phldr="1"/>
      <dgm:spPr/>
      <dgm:t>
        <a:bodyPr/>
        <a:lstStyle/>
        <a:p>
          <a:endParaRPr lang="en-US"/>
        </a:p>
      </dgm:t>
    </dgm:pt>
    <dgm:pt modelId="{DA5DF143-8964-4B90-854E-1058251434B7}">
      <dgm:prSet/>
      <dgm:spPr/>
      <dgm:t>
        <a:bodyPr/>
        <a:lstStyle/>
        <a:p>
          <a:r>
            <a:rPr lang="en-US"/>
            <a:t>Validate Model</a:t>
          </a:r>
        </a:p>
      </dgm:t>
    </dgm:pt>
    <dgm:pt modelId="{9429C166-C2A0-46FD-BD23-88688F35A375}" type="parTrans" cxnId="{14C8AFED-4520-46BB-8D96-24D5590DC6EE}">
      <dgm:prSet/>
      <dgm:spPr/>
      <dgm:t>
        <a:bodyPr/>
        <a:lstStyle/>
        <a:p>
          <a:endParaRPr lang="en-US"/>
        </a:p>
      </dgm:t>
    </dgm:pt>
    <dgm:pt modelId="{02701A9B-0D62-49BE-8B7D-5A1B2856081E}" type="sibTrans" cxnId="{14C8AFED-4520-46BB-8D96-24D5590DC6EE}">
      <dgm:prSet/>
      <dgm:spPr/>
      <dgm:t>
        <a:bodyPr/>
        <a:lstStyle/>
        <a:p>
          <a:endParaRPr lang="en-US"/>
        </a:p>
      </dgm:t>
    </dgm:pt>
    <dgm:pt modelId="{FABA345E-34A5-4F18-9D25-B727E7CE3BC3}">
      <dgm:prSet/>
      <dgm:spPr/>
      <dgm:t>
        <a:bodyPr/>
        <a:lstStyle/>
        <a:p>
          <a:r>
            <a:rPr lang="en-US"/>
            <a:t>Real world data</a:t>
          </a:r>
        </a:p>
      </dgm:t>
    </dgm:pt>
    <dgm:pt modelId="{AEB5A96E-A9EF-44B5-A72C-11A1B5CF33CE}" type="parTrans" cxnId="{FB87CDF7-84A9-44AC-B4A5-135B02A2D7E5}">
      <dgm:prSet/>
      <dgm:spPr/>
      <dgm:t>
        <a:bodyPr/>
        <a:lstStyle/>
        <a:p>
          <a:endParaRPr lang="en-US"/>
        </a:p>
      </dgm:t>
    </dgm:pt>
    <dgm:pt modelId="{EEDF9F47-7587-4880-BE2D-B4091F1CE696}" type="sibTrans" cxnId="{FB87CDF7-84A9-44AC-B4A5-135B02A2D7E5}">
      <dgm:prSet/>
      <dgm:spPr/>
      <dgm:t>
        <a:bodyPr/>
        <a:lstStyle/>
        <a:p>
          <a:endParaRPr lang="en-US"/>
        </a:p>
      </dgm:t>
    </dgm:pt>
    <dgm:pt modelId="{B08E9A64-6709-4ADB-8F34-8E992FEEAA00}">
      <dgm:prSet/>
      <dgm:spPr/>
      <dgm:t>
        <a:bodyPr/>
        <a:lstStyle/>
        <a:p>
          <a:r>
            <a:rPr lang="en-US"/>
            <a:t>Clinical trial</a:t>
          </a:r>
        </a:p>
      </dgm:t>
    </dgm:pt>
    <dgm:pt modelId="{5BEC1627-846C-4BDC-90AA-CFB79BB4E6FD}" type="parTrans" cxnId="{42406345-7E27-485E-9BA7-46BE04E69548}">
      <dgm:prSet/>
      <dgm:spPr/>
      <dgm:t>
        <a:bodyPr/>
        <a:lstStyle/>
        <a:p>
          <a:endParaRPr lang="en-US"/>
        </a:p>
      </dgm:t>
    </dgm:pt>
    <dgm:pt modelId="{94107401-E20C-4FF4-81D7-06E240395E57}" type="sibTrans" cxnId="{42406345-7E27-485E-9BA7-46BE04E69548}">
      <dgm:prSet/>
      <dgm:spPr/>
      <dgm:t>
        <a:bodyPr/>
        <a:lstStyle/>
        <a:p>
          <a:endParaRPr lang="en-US"/>
        </a:p>
      </dgm:t>
    </dgm:pt>
    <dgm:pt modelId="{8C773A89-82CE-4CBA-8BEC-CF539382F603}" type="pres">
      <dgm:prSet presAssocID="{9AE82959-EBC7-4521-8F6F-C84860C04F00}" presName="root" presStyleCnt="0">
        <dgm:presLayoutVars>
          <dgm:dir/>
          <dgm:resizeHandles val="exact"/>
        </dgm:presLayoutVars>
      </dgm:prSet>
      <dgm:spPr/>
    </dgm:pt>
    <dgm:pt modelId="{C9A34CE0-AD08-4CCB-BCE1-63732B8926A9}" type="pres">
      <dgm:prSet presAssocID="{DA5DF143-8964-4B90-854E-1058251434B7}" presName="compNode" presStyleCnt="0"/>
      <dgm:spPr/>
    </dgm:pt>
    <dgm:pt modelId="{FD1ADCEC-0E66-4244-AE68-206321EC487B}" type="pres">
      <dgm:prSet presAssocID="{DA5DF143-8964-4B90-854E-1058251434B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BF7203F2-1E85-4A2A-AA1D-FB5CC5647B3B}" type="pres">
      <dgm:prSet presAssocID="{DA5DF143-8964-4B90-854E-1058251434B7}" presName="spaceRect" presStyleCnt="0"/>
      <dgm:spPr/>
    </dgm:pt>
    <dgm:pt modelId="{CABBED2A-9F70-4E0B-9EFE-34A34E2AD213}" type="pres">
      <dgm:prSet presAssocID="{DA5DF143-8964-4B90-854E-1058251434B7}" presName="textRect" presStyleLbl="revTx" presStyleIdx="0" presStyleCnt="3">
        <dgm:presLayoutVars>
          <dgm:chMax val="1"/>
          <dgm:chPref val="1"/>
        </dgm:presLayoutVars>
      </dgm:prSet>
      <dgm:spPr/>
    </dgm:pt>
    <dgm:pt modelId="{9E757EBD-932F-4880-82F1-44ACD3298FAA}" type="pres">
      <dgm:prSet presAssocID="{02701A9B-0D62-49BE-8B7D-5A1B2856081E}" presName="sibTrans" presStyleCnt="0"/>
      <dgm:spPr/>
    </dgm:pt>
    <dgm:pt modelId="{15498B09-4841-4AC0-85A2-D2A786307EDA}" type="pres">
      <dgm:prSet presAssocID="{FABA345E-34A5-4F18-9D25-B727E7CE3BC3}" presName="compNode" presStyleCnt="0"/>
      <dgm:spPr/>
    </dgm:pt>
    <dgm:pt modelId="{1DA512EC-5FC1-45DD-9959-127DAD88F8A0}" type="pres">
      <dgm:prSet presAssocID="{FABA345E-34A5-4F18-9D25-B727E7CE3BC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8FAD3C8A-DAFD-4EBC-8522-99FD54D315FB}" type="pres">
      <dgm:prSet presAssocID="{FABA345E-34A5-4F18-9D25-B727E7CE3BC3}" presName="spaceRect" presStyleCnt="0"/>
      <dgm:spPr/>
    </dgm:pt>
    <dgm:pt modelId="{596D72AD-8BF4-490F-80FA-345AE74F30C1}" type="pres">
      <dgm:prSet presAssocID="{FABA345E-34A5-4F18-9D25-B727E7CE3BC3}" presName="textRect" presStyleLbl="revTx" presStyleIdx="1" presStyleCnt="3">
        <dgm:presLayoutVars>
          <dgm:chMax val="1"/>
          <dgm:chPref val="1"/>
        </dgm:presLayoutVars>
      </dgm:prSet>
      <dgm:spPr/>
    </dgm:pt>
    <dgm:pt modelId="{F6BA2DCA-C6F4-4813-9417-B564EE840B22}" type="pres">
      <dgm:prSet presAssocID="{EEDF9F47-7587-4880-BE2D-B4091F1CE696}" presName="sibTrans" presStyleCnt="0"/>
      <dgm:spPr/>
    </dgm:pt>
    <dgm:pt modelId="{488A1425-73AC-421E-8128-FC60C076B390}" type="pres">
      <dgm:prSet presAssocID="{B08E9A64-6709-4ADB-8F34-8E992FEEAA00}" presName="compNode" presStyleCnt="0"/>
      <dgm:spPr/>
    </dgm:pt>
    <dgm:pt modelId="{118F8450-851A-488E-A0B9-62B56B1B1379}" type="pres">
      <dgm:prSet presAssocID="{B08E9A64-6709-4ADB-8F34-8E992FEEAA0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ethoscope"/>
        </a:ext>
      </dgm:extLst>
    </dgm:pt>
    <dgm:pt modelId="{9A8E3267-2BA3-408E-BC04-104155350913}" type="pres">
      <dgm:prSet presAssocID="{B08E9A64-6709-4ADB-8F34-8E992FEEAA00}" presName="spaceRect" presStyleCnt="0"/>
      <dgm:spPr/>
    </dgm:pt>
    <dgm:pt modelId="{8629F6B5-D04E-4E27-BF06-64A9E817E69A}" type="pres">
      <dgm:prSet presAssocID="{B08E9A64-6709-4ADB-8F34-8E992FEEAA00}" presName="textRect" presStyleLbl="revTx" presStyleIdx="2" presStyleCnt="3">
        <dgm:presLayoutVars>
          <dgm:chMax val="1"/>
          <dgm:chPref val="1"/>
        </dgm:presLayoutVars>
      </dgm:prSet>
      <dgm:spPr/>
    </dgm:pt>
  </dgm:ptLst>
  <dgm:cxnLst>
    <dgm:cxn modelId="{A0F7DA5C-9CCC-4A5B-A759-597C15C54BCA}" type="presOf" srcId="{9AE82959-EBC7-4521-8F6F-C84860C04F00}" destId="{8C773A89-82CE-4CBA-8BEC-CF539382F603}" srcOrd="0" destOrd="0" presId="urn:microsoft.com/office/officeart/2018/2/layout/IconLabelList"/>
    <dgm:cxn modelId="{0DC98B5F-545C-4642-A269-1FC88F699C3A}" type="presOf" srcId="{FABA345E-34A5-4F18-9D25-B727E7CE3BC3}" destId="{596D72AD-8BF4-490F-80FA-345AE74F30C1}" srcOrd="0" destOrd="0" presId="urn:microsoft.com/office/officeart/2018/2/layout/IconLabelList"/>
    <dgm:cxn modelId="{42406345-7E27-485E-9BA7-46BE04E69548}" srcId="{9AE82959-EBC7-4521-8F6F-C84860C04F00}" destId="{B08E9A64-6709-4ADB-8F34-8E992FEEAA00}" srcOrd="2" destOrd="0" parTransId="{5BEC1627-846C-4BDC-90AA-CFB79BB4E6FD}" sibTransId="{94107401-E20C-4FF4-81D7-06E240395E57}"/>
    <dgm:cxn modelId="{3019CC90-1D39-4945-A485-D7E4D8BF4513}" type="presOf" srcId="{DA5DF143-8964-4B90-854E-1058251434B7}" destId="{CABBED2A-9F70-4E0B-9EFE-34A34E2AD213}" srcOrd="0" destOrd="0" presId="urn:microsoft.com/office/officeart/2018/2/layout/IconLabelList"/>
    <dgm:cxn modelId="{1E29AAC3-4476-4BB8-8F1F-7A379CEC7248}" type="presOf" srcId="{B08E9A64-6709-4ADB-8F34-8E992FEEAA00}" destId="{8629F6B5-D04E-4E27-BF06-64A9E817E69A}" srcOrd="0" destOrd="0" presId="urn:microsoft.com/office/officeart/2018/2/layout/IconLabelList"/>
    <dgm:cxn modelId="{14C8AFED-4520-46BB-8D96-24D5590DC6EE}" srcId="{9AE82959-EBC7-4521-8F6F-C84860C04F00}" destId="{DA5DF143-8964-4B90-854E-1058251434B7}" srcOrd="0" destOrd="0" parTransId="{9429C166-C2A0-46FD-BD23-88688F35A375}" sibTransId="{02701A9B-0D62-49BE-8B7D-5A1B2856081E}"/>
    <dgm:cxn modelId="{FB87CDF7-84A9-44AC-B4A5-135B02A2D7E5}" srcId="{9AE82959-EBC7-4521-8F6F-C84860C04F00}" destId="{FABA345E-34A5-4F18-9D25-B727E7CE3BC3}" srcOrd="1" destOrd="0" parTransId="{AEB5A96E-A9EF-44B5-A72C-11A1B5CF33CE}" sibTransId="{EEDF9F47-7587-4880-BE2D-B4091F1CE696}"/>
    <dgm:cxn modelId="{E3AB33C1-7998-4FE9-81E7-AE0C7BDDB4B6}" type="presParOf" srcId="{8C773A89-82CE-4CBA-8BEC-CF539382F603}" destId="{C9A34CE0-AD08-4CCB-BCE1-63732B8926A9}" srcOrd="0" destOrd="0" presId="urn:microsoft.com/office/officeart/2018/2/layout/IconLabelList"/>
    <dgm:cxn modelId="{EC5F3CE6-A7CA-4B6A-BE18-BD73B9F80AA4}" type="presParOf" srcId="{C9A34CE0-AD08-4CCB-BCE1-63732B8926A9}" destId="{FD1ADCEC-0E66-4244-AE68-206321EC487B}" srcOrd="0" destOrd="0" presId="urn:microsoft.com/office/officeart/2018/2/layout/IconLabelList"/>
    <dgm:cxn modelId="{6A96B0DC-2FE5-4C2D-AFFD-596B8FE12889}" type="presParOf" srcId="{C9A34CE0-AD08-4CCB-BCE1-63732B8926A9}" destId="{BF7203F2-1E85-4A2A-AA1D-FB5CC5647B3B}" srcOrd="1" destOrd="0" presId="urn:microsoft.com/office/officeart/2018/2/layout/IconLabelList"/>
    <dgm:cxn modelId="{FA9A12BC-F9E0-4DB0-A8C9-8B1298F82FB6}" type="presParOf" srcId="{C9A34CE0-AD08-4CCB-BCE1-63732B8926A9}" destId="{CABBED2A-9F70-4E0B-9EFE-34A34E2AD213}" srcOrd="2" destOrd="0" presId="urn:microsoft.com/office/officeart/2018/2/layout/IconLabelList"/>
    <dgm:cxn modelId="{EF2CD77A-78E3-4A6E-AC03-FBB55FDE7E4C}" type="presParOf" srcId="{8C773A89-82CE-4CBA-8BEC-CF539382F603}" destId="{9E757EBD-932F-4880-82F1-44ACD3298FAA}" srcOrd="1" destOrd="0" presId="urn:microsoft.com/office/officeart/2018/2/layout/IconLabelList"/>
    <dgm:cxn modelId="{DE14DBB3-30B3-425A-9471-58F1CFE7A582}" type="presParOf" srcId="{8C773A89-82CE-4CBA-8BEC-CF539382F603}" destId="{15498B09-4841-4AC0-85A2-D2A786307EDA}" srcOrd="2" destOrd="0" presId="urn:microsoft.com/office/officeart/2018/2/layout/IconLabelList"/>
    <dgm:cxn modelId="{6BE540B1-1F21-4256-BC05-FF48CB783D20}" type="presParOf" srcId="{15498B09-4841-4AC0-85A2-D2A786307EDA}" destId="{1DA512EC-5FC1-45DD-9959-127DAD88F8A0}" srcOrd="0" destOrd="0" presId="urn:microsoft.com/office/officeart/2018/2/layout/IconLabelList"/>
    <dgm:cxn modelId="{81BE4BC0-A9D8-40B1-B452-D4303B02E361}" type="presParOf" srcId="{15498B09-4841-4AC0-85A2-D2A786307EDA}" destId="{8FAD3C8A-DAFD-4EBC-8522-99FD54D315FB}" srcOrd="1" destOrd="0" presId="urn:microsoft.com/office/officeart/2018/2/layout/IconLabelList"/>
    <dgm:cxn modelId="{488F9719-B5C7-4FCB-9B95-5B7F0E797A1E}" type="presParOf" srcId="{15498B09-4841-4AC0-85A2-D2A786307EDA}" destId="{596D72AD-8BF4-490F-80FA-345AE74F30C1}" srcOrd="2" destOrd="0" presId="urn:microsoft.com/office/officeart/2018/2/layout/IconLabelList"/>
    <dgm:cxn modelId="{440AC5F4-13A1-4591-9ABC-992B36ED8516}" type="presParOf" srcId="{8C773A89-82CE-4CBA-8BEC-CF539382F603}" destId="{F6BA2DCA-C6F4-4813-9417-B564EE840B22}" srcOrd="3" destOrd="0" presId="urn:microsoft.com/office/officeart/2018/2/layout/IconLabelList"/>
    <dgm:cxn modelId="{96B76060-3592-44E4-88F8-558AA0CA3FFC}" type="presParOf" srcId="{8C773A89-82CE-4CBA-8BEC-CF539382F603}" destId="{488A1425-73AC-421E-8128-FC60C076B390}" srcOrd="4" destOrd="0" presId="urn:microsoft.com/office/officeart/2018/2/layout/IconLabelList"/>
    <dgm:cxn modelId="{4E7B8EB4-4617-4C78-B858-98C3DDF3DB2A}" type="presParOf" srcId="{488A1425-73AC-421E-8128-FC60C076B390}" destId="{118F8450-851A-488E-A0B9-62B56B1B1379}" srcOrd="0" destOrd="0" presId="urn:microsoft.com/office/officeart/2018/2/layout/IconLabelList"/>
    <dgm:cxn modelId="{4694A1D7-0106-422D-80FA-42DC5C2FE5C6}" type="presParOf" srcId="{488A1425-73AC-421E-8128-FC60C076B390}" destId="{9A8E3267-2BA3-408E-BC04-104155350913}" srcOrd="1" destOrd="0" presId="urn:microsoft.com/office/officeart/2018/2/layout/IconLabelList"/>
    <dgm:cxn modelId="{9DAF4BBE-5485-4A91-B7B5-21E0094F33D5}" type="presParOf" srcId="{488A1425-73AC-421E-8128-FC60C076B390}" destId="{8629F6B5-D04E-4E27-BF06-64A9E817E69A}"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BD19DB1-3FA6-4A11-B591-714B65071D8C}" type="doc">
      <dgm:prSet loTypeId="urn:microsoft.com/office/officeart/2016/7/layout/BasicLinearProcessNumbered" loCatId="process" qsTypeId="urn:microsoft.com/office/officeart/2005/8/quickstyle/simple2" qsCatId="simple" csTypeId="urn:microsoft.com/office/officeart/2005/8/colors/accent2_2" csCatId="accent2"/>
      <dgm:spPr/>
      <dgm:t>
        <a:bodyPr/>
        <a:lstStyle/>
        <a:p>
          <a:endParaRPr lang="en-US"/>
        </a:p>
      </dgm:t>
    </dgm:pt>
    <dgm:pt modelId="{EFF6E0D5-78DC-4381-BE94-D031366CA350}">
      <dgm:prSet/>
      <dgm:spPr/>
      <dgm:t>
        <a:bodyPr/>
        <a:lstStyle/>
        <a:p>
          <a:r>
            <a:rPr lang="en-US"/>
            <a:t>Create simulated human lungs</a:t>
          </a:r>
        </a:p>
      </dgm:t>
    </dgm:pt>
    <dgm:pt modelId="{D99F85BC-0C51-4F1C-A248-B93E55D4D5F2}" type="parTrans" cxnId="{9E88593C-5A27-4973-96E9-4E0582BA55AE}">
      <dgm:prSet/>
      <dgm:spPr/>
      <dgm:t>
        <a:bodyPr/>
        <a:lstStyle/>
        <a:p>
          <a:endParaRPr lang="en-US"/>
        </a:p>
      </dgm:t>
    </dgm:pt>
    <dgm:pt modelId="{A90BDB87-B4E0-4BCE-A611-070F5CC3ED9D}" type="sibTrans" cxnId="{9E88593C-5A27-4973-96E9-4E0582BA55AE}">
      <dgm:prSet phldrT="1" phldr="0"/>
      <dgm:spPr/>
      <dgm:t>
        <a:bodyPr/>
        <a:lstStyle/>
        <a:p>
          <a:r>
            <a:rPr lang="en-US"/>
            <a:t>1</a:t>
          </a:r>
        </a:p>
      </dgm:t>
    </dgm:pt>
    <dgm:pt modelId="{25EFDEF4-1652-4E27-A252-8FD6AAE0E553}">
      <dgm:prSet/>
      <dgm:spPr/>
      <dgm:t>
        <a:bodyPr/>
        <a:lstStyle/>
        <a:p>
          <a:r>
            <a:rPr lang="en-US"/>
            <a:t>Create new or modify existing ventilators</a:t>
          </a:r>
        </a:p>
      </dgm:t>
    </dgm:pt>
    <dgm:pt modelId="{115912EA-2E36-4F60-A94E-DFDE98C3364E}" type="parTrans" cxnId="{2FD6BF8C-1597-46B9-9FDA-39BA6CB79B34}">
      <dgm:prSet/>
      <dgm:spPr/>
      <dgm:t>
        <a:bodyPr/>
        <a:lstStyle/>
        <a:p>
          <a:endParaRPr lang="en-US"/>
        </a:p>
      </dgm:t>
    </dgm:pt>
    <dgm:pt modelId="{5AA1C250-EB1D-4445-A944-E7E1EF6C1F20}" type="sibTrans" cxnId="{2FD6BF8C-1597-46B9-9FDA-39BA6CB79B34}">
      <dgm:prSet phldrT="2" phldr="0"/>
      <dgm:spPr/>
      <dgm:t>
        <a:bodyPr/>
        <a:lstStyle/>
        <a:p>
          <a:r>
            <a:rPr lang="en-US"/>
            <a:t>2</a:t>
          </a:r>
        </a:p>
      </dgm:t>
    </dgm:pt>
    <dgm:pt modelId="{F598EE53-7792-4E9D-8271-B0C4B48D4B30}">
      <dgm:prSet/>
      <dgm:spPr/>
      <dgm:t>
        <a:bodyPr/>
        <a:lstStyle/>
        <a:p>
          <a:r>
            <a:rPr lang="en-US"/>
            <a:t>Acquire new ventilators or modify existing equipment in our facilities</a:t>
          </a:r>
        </a:p>
      </dgm:t>
    </dgm:pt>
    <dgm:pt modelId="{F465EF8F-1B4B-4819-89B9-D76E33C94920}" type="parTrans" cxnId="{CA18CD58-2EAA-4C01-B789-512B67B74628}">
      <dgm:prSet/>
      <dgm:spPr/>
      <dgm:t>
        <a:bodyPr/>
        <a:lstStyle/>
        <a:p>
          <a:endParaRPr lang="en-US"/>
        </a:p>
      </dgm:t>
    </dgm:pt>
    <dgm:pt modelId="{35D7AA43-726E-4B71-B13C-589A2EC7AAF1}" type="sibTrans" cxnId="{CA18CD58-2EAA-4C01-B789-512B67B74628}">
      <dgm:prSet phldrT="3" phldr="0"/>
      <dgm:spPr/>
      <dgm:t>
        <a:bodyPr/>
        <a:lstStyle/>
        <a:p>
          <a:r>
            <a:rPr lang="en-US"/>
            <a:t>3</a:t>
          </a:r>
        </a:p>
      </dgm:t>
    </dgm:pt>
    <dgm:pt modelId="{06ADA2BF-5EC7-401A-B265-2F3532594BA7}" type="pres">
      <dgm:prSet presAssocID="{1BD19DB1-3FA6-4A11-B591-714B65071D8C}" presName="Name0" presStyleCnt="0">
        <dgm:presLayoutVars>
          <dgm:animLvl val="lvl"/>
          <dgm:resizeHandles val="exact"/>
        </dgm:presLayoutVars>
      </dgm:prSet>
      <dgm:spPr/>
    </dgm:pt>
    <dgm:pt modelId="{BFA1625B-8039-45EA-8C09-C4A768AB51EF}" type="pres">
      <dgm:prSet presAssocID="{EFF6E0D5-78DC-4381-BE94-D031366CA350}" presName="compositeNode" presStyleCnt="0">
        <dgm:presLayoutVars>
          <dgm:bulletEnabled val="1"/>
        </dgm:presLayoutVars>
      </dgm:prSet>
      <dgm:spPr/>
    </dgm:pt>
    <dgm:pt modelId="{AE44092A-2C63-433E-88E3-7AB83662FCFD}" type="pres">
      <dgm:prSet presAssocID="{EFF6E0D5-78DC-4381-BE94-D031366CA350}" presName="bgRect" presStyleLbl="bgAccFollowNode1" presStyleIdx="0" presStyleCnt="3"/>
      <dgm:spPr/>
    </dgm:pt>
    <dgm:pt modelId="{D205B6E7-34DD-4242-9D38-1083DFB258C2}" type="pres">
      <dgm:prSet presAssocID="{A90BDB87-B4E0-4BCE-A611-070F5CC3ED9D}" presName="sibTransNodeCircle" presStyleLbl="alignNode1" presStyleIdx="0" presStyleCnt="6">
        <dgm:presLayoutVars>
          <dgm:chMax val="0"/>
          <dgm:bulletEnabled/>
        </dgm:presLayoutVars>
      </dgm:prSet>
      <dgm:spPr/>
    </dgm:pt>
    <dgm:pt modelId="{03F500EB-418F-41A1-BBF3-6A627C6317B3}" type="pres">
      <dgm:prSet presAssocID="{EFF6E0D5-78DC-4381-BE94-D031366CA350}" presName="bottomLine" presStyleLbl="alignNode1" presStyleIdx="1" presStyleCnt="6">
        <dgm:presLayoutVars/>
      </dgm:prSet>
      <dgm:spPr/>
    </dgm:pt>
    <dgm:pt modelId="{7F57B5A5-A5B4-4624-8759-59977757A777}" type="pres">
      <dgm:prSet presAssocID="{EFF6E0D5-78DC-4381-BE94-D031366CA350}" presName="nodeText" presStyleLbl="bgAccFollowNode1" presStyleIdx="0" presStyleCnt="3">
        <dgm:presLayoutVars>
          <dgm:bulletEnabled val="1"/>
        </dgm:presLayoutVars>
      </dgm:prSet>
      <dgm:spPr/>
    </dgm:pt>
    <dgm:pt modelId="{7079CB2F-557E-434C-B5BE-8B3A07E89046}" type="pres">
      <dgm:prSet presAssocID="{A90BDB87-B4E0-4BCE-A611-070F5CC3ED9D}" presName="sibTrans" presStyleCnt="0"/>
      <dgm:spPr/>
    </dgm:pt>
    <dgm:pt modelId="{C90B8387-60FE-4A22-8AC5-C77EBC775826}" type="pres">
      <dgm:prSet presAssocID="{25EFDEF4-1652-4E27-A252-8FD6AAE0E553}" presName="compositeNode" presStyleCnt="0">
        <dgm:presLayoutVars>
          <dgm:bulletEnabled val="1"/>
        </dgm:presLayoutVars>
      </dgm:prSet>
      <dgm:spPr/>
    </dgm:pt>
    <dgm:pt modelId="{2975935B-31E5-45E4-91C6-91E80531D3CF}" type="pres">
      <dgm:prSet presAssocID="{25EFDEF4-1652-4E27-A252-8FD6AAE0E553}" presName="bgRect" presStyleLbl="bgAccFollowNode1" presStyleIdx="1" presStyleCnt="3"/>
      <dgm:spPr/>
    </dgm:pt>
    <dgm:pt modelId="{23A0F2CB-2F81-4D71-BC72-15274FB856D9}" type="pres">
      <dgm:prSet presAssocID="{5AA1C250-EB1D-4445-A944-E7E1EF6C1F20}" presName="sibTransNodeCircle" presStyleLbl="alignNode1" presStyleIdx="2" presStyleCnt="6">
        <dgm:presLayoutVars>
          <dgm:chMax val="0"/>
          <dgm:bulletEnabled/>
        </dgm:presLayoutVars>
      </dgm:prSet>
      <dgm:spPr/>
    </dgm:pt>
    <dgm:pt modelId="{22D21D26-F051-4F26-B476-F2EDC1D27C96}" type="pres">
      <dgm:prSet presAssocID="{25EFDEF4-1652-4E27-A252-8FD6AAE0E553}" presName="bottomLine" presStyleLbl="alignNode1" presStyleIdx="3" presStyleCnt="6">
        <dgm:presLayoutVars/>
      </dgm:prSet>
      <dgm:spPr/>
    </dgm:pt>
    <dgm:pt modelId="{DA6B639F-6150-41AB-A2A9-EE076EB5CB0F}" type="pres">
      <dgm:prSet presAssocID="{25EFDEF4-1652-4E27-A252-8FD6AAE0E553}" presName="nodeText" presStyleLbl="bgAccFollowNode1" presStyleIdx="1" presStyleCnt="3">
        <dgm:presLayoutVars>
          <dgm:bulletEnabled val="1"/>
        </dgm:presLayoutVars>
      </dgm:prSet>
      <dgm:spPr/>
    </dgm:pt>
    <dgm:pt modelId="{52D7D55A-81C2-4D98-BE7B-BA72BD3102FD}" type="pres">
      <dgm:prSet presAssocID="{5AA1C250-EB1D-4445-A944-E7E1EF6C1F20}" presName="sibTrans" presStyleCnt="0"/>
      <dgm:spPr/>
    </dgm:pt>
    <dgm:pt modelId="{C93D7E15-3C04-497D-BEEE-FFC3399C6CA8}" type="pres">
      <dgm:prSet presAssocID="{F598EE53-7792-4E9D-8271-B0C4B48D4B30}" presName="compositeNode" presStyleCnt="0">
        <dgm:presLayoutVars>
          <dgm:bulletEnabled val="1"/>
        </dgm:presLayoutVars>
      </dgm:prSet>
      <dgm:spPr/>
    </dgm:pt>
    <dgm:pt modelId="{0C8224E4-A05B-4CEF-8A87-DB9A0C277B03}" type="pres">
      <dgm:prSet presAssocID="{F598EE53-7792-4E9D-8271-B0C4B48D4B30}" presName="bgRect" presStyleLbl="bgAccFollowNode1" presStyleIdx="2" presStyleCnt="3"/>
      <dgm:spPr/>
    </dgm:pt>
    <dgm:pt modelId="{FBF19E2E-607D-4BBF-A027-0742EEDE8823}" type="pres">
      <dgm:prSet presAssocID="{35D7AA43-726E-4B71-B13C-589A2EC7AAF1}" presName="sibTransNodeCircle" presStyleLbl="alignNode1" presStyleIdx="4" presStyleCnt="6">
        <dgm:presLayoutVars>
          <dgm:chMax val="0"/>
          <dgm:bulletEnabled/>
        </dgm:presLayoutVars>
      </dgm:prSet>
      <dgm:spPr/>
    </dgm:pt>
    <dgm:pt modelId="{3E641F2C-D6A1-4B7D-84B2-C9A28BFFB8CB}" type="pres">
      <dgm:prSet presAssocID="{F598EE53-7792-4E9D-8271-B0C4B48D4B30}" presName="bottomLine" presStyleLbl="alignNode1" presStyleIdx="5" presStyleCnt="6">
        <dgm:presLayoutVars/>
      </dgm:prSet>
      <dgm:spPr/>
    </dgm:pt>
    <dgm:pt modelId="{E23E7B73-C9D8-45B3-9841-2EF9B60AE730}" type="pres">
      <dgm:prSet presAssocID="{F598EE53-7792-4E9D-8271-B0C4B48D4B30}" presName="nodeText" presStyleLbl="bgAccFollowNode1" presStyleIdx="2" presStyleCnt="3">
        <dgm:presLayoutVars>
          <dgm:bulletEnabled val="1"/>
        </dgm:presLayoutVars>
      </dgm:prSet>
      <dgm:spPr/>
    </dgm:pt>
  </dgm:ptLst>
  <dgm:cxnLst>
    <dgm:cxn modelId="{C53EA423-1F31-406A-BAA4-A2C7FDB4BC53}" type="presOf" srcId="{1BD19DB1-3FA6-4A11-B591-714B65071D8C}" destId="{06ADA2BF-5EC7-401A-B265-2F3532594BA7}" srcOrd="0" destOrd="0" presId="urn:microsoft.com/office/officeart/2016/7/layout/BasicLinearProcessNumbered"/>
    <dgm:cxn modelId="{9E88593C-5A27-4973-96E9-4E0582BA55AE}" srcId="{1BD19DB1-3FA6-4A11-B591-714B65071D8C}" destId="{EFF6E0D5-78DC-4381-BE94-D031366CA350}" srcOrd="0" destOrd="0" parTransId="{D99F85BC-0C51-4F1C-A248-B93E55D4D5F2}" sibTransId="{A90BDB87-B4E0-4BCE-A611-070F5CC3ED9D}"/>
    <dgm:cxn modelId="{C7377C43-308D-4E19-A43B-99F7274A932B}" type="presOf" srcId="{25EFDEF4-1652-4E27-A252-8FD6AAE0E553}" destId="{2975935B-31E5-45E4-91C6-91E80531D3CF}" srcOrd="0" destOrd="0" presId="urn:microsoft.com/office/officeart/2016/7/layout/BasicLinearProcessNumbered"/>
    <dgm:cxn modelId="{3ADD9B77-0CE0-4ABB-BAB5-DDD4855A76A6}" type="presOf" srcId="{F598EE53-7792-4E9D-8271-B0C4B48D4B30}" destId="{E23E7B73-C9D8-45B3-9841-2EF9B60AE730}" srcOrd="1" destOrd="0" presId="urn:microsoft.com/office/officeart/2016/7/layout/BasicLinearProcessNumbered"/>
    <dgm:cxn modelId="{CA18CD58-2EAA-4C01-B789-512B67B74628}" srcId="{1BD19DB1-3FA6-4A11-B591-714B65071D8C}" destId="{F598EE53-7792-4E9D-8271-B0C4B48D4B30}" srcOrd="2" destOrd="0" parTransId="{F465EF8F-1B4B-4819-89B9-D76E33C94920}" sibTransId="{35D7AA43-726E-4B71-B13C-589A2EC7AAF1}"/>
    <dgm:cxn modelId="{53C81383-25B4-41B8-B87C-85B84A0AD34A}" type="presOf" srcId="{A90BDB87-B4E0-4BCE-A611-070F5CC3ED9D}" destId="{D205B6E7-34DD-4242-9D38-1083DFB258C2}" srcOrd="0" destOrd="0" presId="urn:microsoft.com/office/officeart/2016/7/layout/BasicLinearProcessNumbered"/>
    <dgm:cxn modelId="{2FD6BF8C-1597-46B9-9FDA-39BA6CB79B34}" srcId="{1BD19DB1-3FA6-4A11-B591-714B65071D8C}" destId="{25EFDEF4-1652-4E27-A252-8FD6AAE0E553}" srcOrd="1" destOrd="0" parTransId="{115912EA-2E36-4F60-A94E-DFDE98C3364E}" sibTransId="{5AA1C250-EB1D-4445-A944-E7E1EF6C1F20}"/>
    <dgm:cxn modelId="{E9A44698-0D92-4B54-81F4-6DBA0F1AC6BC}" type="presOf" srcId="{EFF6E0D5-78DC-4381-BE94-D031366CA350}" destId="{AE44092A-2C63-433E-88E3-7AB83662FCFD}" srcOrd="0" destOrd="0" presId="urn:microsoft.com/office/officeart/2016/7/layout/BasicLinearProcessNumbered"/>
    <dgm:cxn modelId="{BD5A17AD-6A2C-4C00-BB60-E73534AA1B79}" type="presOf" srcId="{EFF6E0D5-78DC-4381-BE94-D031366CA350}" destId="{7F57B5A5-A5B4-4624-8759-59977757A777}" srcOrd="1" destOrd="0" presId="urn:microsoft.com/office/officeart/2016/7/layout/BasicLinearProcessNumbered"/>
    <dgm:cxn modelId="{B6201EB4-270A-4C03-AE83-E23E1B20120C}" type="presOf" srcId="{25EFDEF4-1652-4E27-A252-8FD6AAE0E553}" destId="{DA6B639F-6150-41AB-A2A9-EE076EB5CB0F}" srcOrd="1" destOrd="0" presId="urn:microsoft.com/office/officeart/2016/7/layout/BasicLinearProcessNumbered"/>
    <dgm:cxn modelId="{703966BA-3395-4F03-A197-72AC1B478935}" type="presOf" srcId="{F598EE53-7792-4E9D-8271-B0C4B48D4B30}" destId="{0C8224E4-A05B-4CEF-8A87-DB9A0C277B03}" srcOrd="0" destOrd="0" presId="urn:microsoft.com/office/officeart/2016/7/layout/BasicLinearProcessNumbered"/>
    <dgm:cxn modelId="{6A882FF7-B1FD-49FB-A9B4-71A3D3873FC4}" type="presOf" srcId="{5AA1C250-EB1D-4445-A944-E7E1EF6C1F20}" destId="{23A0F2CB-2F81-4D71-BC72-15274FB856D9}" srcOrd="0" destOrd="0" presId="urn:microsoft.com/office/officeart/2016/7/layout/BasicLinearProcessNumbered"/>
    <dgm:cxn modelId="{B822E7FA-534A-4950-964D-C00891355C87}" type="presOf" srcId="{35D7AA43-726E-4B71-B13C-589A2EC7AAF1}" destId="{FBF19E2E-607D-4BBF-A027-0742EEDE8823}" srcOrd="0" destOrd="0" presId="urn:microsoft.com/office/officeart/2016/7/layout/BasicLinearProcessNumbered"/>
    <dgm:cxn modelId="{52B16814-9357-48DA-8F21-611B0AED2A0D}" type="presParOf" srcId="{06ADA2BF-5EC7-401A-B265-2F3532594BA7}" destId="{BFA1625B-8039-45EA-8C09-C4A768AB51EF}" srcOrd="0" destOrd="0" presId="urn:microsoft.com/office/officeart/2016/7/layout/BasicLinearProcessNumbered"/>
    <dgm:cxn modelId="{58AB7FE8-0A2E-4AAD-8FC5-B9909B1D63AB}" type="presParOf" srcId="{BFA1625B-8039-45EA-8C09-C4A768AB51EF}" destId="{AE44092A-2C63-433E-88E3-7AB83662FCFD}" srcOrd="0" destOrd="0" presId="urn:microsoft.com/office/officeart/2016/7/layout/BasicLinearProcessNumbered"/>
    <dgm:cxn modelId="{CEC33BA9-361B-46CF-AAB3-095FDA008FEE}" type="presParOf" srcId="{BFA1625B-8039-45EA-8C09-C4A768AB51EF}" destId="{D205B6E7-34DD-4242-9D38-1083DFB258C2}" srcOrd="1" destOrd="0" presId="urn:microsoft.com/office/officeart/2016/7/layout/BasicLinearProcessNumbered"/>
    <dgm:cxn modelId="{4D5E8B40-7512-4BF5-B913-F872536E18A8}" type="presParOf" srcId="{BFA1625B-8039-45EA-8C09-C4A768AB51EF}" destId="{03F500EB-418F-41A1-BBF3-6A627C6317B3}" srcOrd="2" destOrd="0" presId="urn:microsoft.com/office/officeart/2016/7/layout/BasicLinearProcessNumbered"/>
    <dgm:cxn modelId="{5C175BC4-0BFA-42F5-989A-3BF623FD779D}" type="presParOf" srcId="{BFA1625B-8039-45EA-8C09-C4A768AB51EF}" destId="{7F57B5A5-A5B4-4624-8759-59977757A777}" srcOrd="3" destOrd="0" presId="urn:microsoft.com/office/officeart/2016/7/layout/BasicLinearProcessNumbered"/>
    <dgm:cxn modelId="{1727B5A4-32CF-4D55-AB97-75981D6FAC1D}" type="presParOf" srcId="{06ADA2BF-5EC7-401A-B265-2F3532594BA7}" destId="{7079CB2F-557E-434C-B5BE-8B3A07E89046}" srcOrd="1" destOrd="0" presId="urn:microsoft.com/office/officeart/2016/7/layout/BasicLinearProcessNumbered"/>
    <dgm:cxn modelId="{34C8B8D0-7875-4AC3-9693-42FAF24B9FB1}" type="presParOf" srcId="{06ADA2BF-5EC7-401A-B265-2F3532594BA7}" destId="{C90B8387-60FE-4A22-8AC5-C77EBC775826}" srcOrd="2" destOrd="0" presId="urn:microsoft.com/office/officeart/2016/7/layout/BasicLinearProcessNumbered"/>
    <dgm:cxn modelId="{AB742AD1-0936-478D-8E32-FECEF420C881}" type="presParOf" srcId="{C90B8387-60FE-4A22-8AC5-C77EBC775826}" destId="{2975935B-31E5-45E4-91C6-91E80531D3CF}" srcOrd="0" destOrd="0" presId="urn:microsoft.com/office/officeart/2016/7/layout/BasicLinearProcessNumbered"/>
    <dgm:cxn modelId="{F7B129CD-22D1-41FA-9CA5-09EC78FB88B5}" type="presParOf" srcId="{C90B8387-60FE-4A22-8AC5-C77EBC775826}" destId="{23A0F2CB-2F81-4D71-BC72-15274FB856D9}" srcOrd="1" destOrd="0" presId="urn:microsoft.com/office/officeart/2016/7/layout/BasicLinearProcessNumbered"/>
    <dgm:cxn modelId="{B3771F33-1DD0-47F3-8451-9A833983E6D6}" type="presParOf" srcId="{C90B8387-60FE-4A22-8AC5-C77EBC775826}" destId="{22D21D26-F051-4F26-B476-F2EDC1D27C96}" srcOrd="2" destOrd="0" presId="urn:microsoft.com/office/officeart/2016/7/layout/BasicLinearProcessNumbered"/>
    <dgm:cxn modelId="{722896D9-0579-4D37-88EF-79B5F97C6387}" type="presParOf" srcId="{C90B8387-60FE-4A22-8AC5-C77EBC775826}" destId="{DA6B639F-6150-41AB-A2A9-EE076EB5CB0F}" srcOrd="3" destOrd="0" presId="urn:microsoft.com/office/officeart/2016/7/layout/BasicLinearProcessNumbered"/>
    <dgm:cxn modelId="{44DA4B7C-1A86-473F-ABD5-19BB56C30D01}" type="presParOf" srcId="{06ADA2BF-5EC7-401A-B265-2F3532594BA7}" destId="{52D7D55A-81C2-4D98-BE7B-BA72BD3102FD}" srcOrd="3" destOrd="0" presId="urn:microsoft.com/office/officeart/2016/7/layout/BasicLinearProcessNumbered"/>
    <dgm:cxn modelId="{63D56CD1-FAD5-4A66-8088-5C73AFC2FF1B}" type="presParOf" srcId="{06ADA2BF-5EC7-401A-B265-2F3532594BA7}" destId="{C93D7E15-3C04-497D-BEEE-FFC3399C6CA8}" srcOrd="4" destOrd="0" presId="urn:microsoft.com/office/officeart/2016/7/layout/BasicLinearProcessNumbered"/>
    <dgm:cxn modelId="{B3B36981-FC82-45D2-A279-F3FE2FBB161A}" type="presParOf" srcId="{C93D7E15-3C04-497D-BEEE-FFC3399C6CA8}" destId="{0C8224E4-A05B-4CEF-8A87-DB9A0C277B03}" srcOrd="0" destOrd="0" presId="urn:microsoft.com/office/officeart/2016/7/layout/BasicLinearProcessNumbered"/>
    <dgm:cxn modelId="{1535CCF9-0195-436B-B77D-9EDFECAAA3CF}" type="presParOf" srcId="{C93D7E15-3C04-497D-BEEE-FFC3399C6CA8}" destId="{FBF19E2E-607D-4BBF-A027-0742EEDE8823}" srcOrd="1" destOrd="0" presId="urn:microsoft.com/office/officeart/2016/7/layout/BasicLinearProcessNumbered"/>
    <dgm:cxn modelId="{44DB0C91-901A-4E87-9770-700F73AEF4AC}" type="presParOf" srcId="{C93D7E15-3C04-497D-BEEE-FFC3399C6CA8}" destId="{3E641F2C-D6A1-4B7D-84B2-C9A28BFFB8CB}" srcOrd="2" destOrd="0" presId="urn:microsoft.com/office/officeart/2016/7/layout/BasicLinearProcessNumbered"/>
    <dgm:cxn modelId="{0DA1EB31-0534-403F-9BD7-B054D794FFD3}" type="presParOf" srcId="{C93D7E15-3C04-497D-BEEE-FFC3399C6CA8}" destId="{E23E7B73-C9D8-45B3-9841-2EF9B60AE730}"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9FCF02-CAD2-4D6F-9542-AD86711168CA}">
      <dsp:nvSpPr>
        <dsp:cNvPr id="0" name=""/>
        <dsp:cNvSpPr/>
      </dsp:nvSpPr>
      <dsp:spPr>
        <a:xfrm>
          <a:off x="616949" y="310305"/>
          <a:ext cx="1818562" cy="18185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175B98-93F4-4D7C-BB95-1514AB879CD5}">
      <dsp:nvSpPr>
        <dsp:cNvPr id="0" name=""/>
        <dsp:cNvSpPr/>
      </dsp:nvSpPr>
      <dsp:spPr>
        <a:xfrm>
          <a:off x="1004512" y="697868"/>
          <a:ext cx="1043437" cy="1043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27117FB-F8A7-4A20-A8A7-EC686DDC76D0}">
      <dsp:nvSpPr>
        <dsp:cNvPr id="0" name=""/>
        <dsp:cNvSpPr/>
      </dsp:nvSpPr>
      <dsp:spPr>
        <a:xfrm>
          <a:off x="35606"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778000">
            <a:lnSpc>
              <a:spcPct val="100000"/>
            </a:lnSpc>
            <a:spcBef>
              <a:spcPct val="0"/>
            </a:spcBef>
            <a:spcAft>
              <a:spcPct val="35000"/>
            </a:spcAft>
            <a:buNone/>
            <a:defRPr cap="all"/>
          </a:pPr>
          <a:r>
            <a:rPr lang="en-US" sz="4000" kern="1200"/>
            <a:t> </a:t>
          </a:r>
        </a:p>
      </dsp:txBody>
      <dsp:txXfrm>
        <a:off x="35606" y="2695306"/>
        <a:ext cx="2981250" cy="720000"/>
      </dsp:txXfrm>
    </dsp:sp>
    <dsp:sp modelId="{BCD8CDD9-0C56-4401-ADB1-8B48DAB2C96F}">
      <dsp:nvSpPr>
        <dsp:cNvPr id="0" name=""/>
        <dsp:cNvSpPr/>
      </dsp:nvSpPr>
      <dsp:spPr>
        <a:xfrm>
          <a:off x="4119918" y="310305"/>
          <a:ext cx="1818562" cy="181856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4CA7C4-FCA1-4127-B20A-2A5C031A3CF4}">
      <dsp:nvSpPr>
        <dsp:cNvPr id="0" name=""/>
        <dsp:cNvSpPr/>
      </dsp:nvSpPr>
      <dsp:spPr>
        <a:xfrm>
          <a:off x="4507481" y="697868"/>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E6FE37A-5DB0-4899-9FCB-0CE39BC185F8}">
      <dsp:nvSpPr>
        <dsp:cNvPr id="0" name=""/>
        <dsp:cNvSpPr/>
      </dsp:nvSpPr>
      <dsp:spPr>
        <a:xfrm>
          <a:off x="3538574"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778000">
            <a:lnSpc>
              <a:spcPct val="100000"/>
            </a:lnSpc>
            <a:spcBef>
              <a:spcPct val="0"/>
            </a:spcBef>
            <a:spcAft>
              <a:spcPct val="35000"/>
            </a:spcAft>
            <a:buNone/>
            <a:defRPr cap="all"/>
          </a:pPr>
          <a:endParaRPr lang="en-US" sz="4000" kern="1200"/>
        </a:p>
      </dsp:txBody>
      <dsp:txXfrm>
        <a:off x="3538574" y="2695306"/>
        <a:ext cx="2981250" cy="720000"/>
      </dsp:txXfrm>
    </dsp:sp>
    <dsp:sp modelId="{FF93E135-77D6-48A0-8871-9BC93D705D06}">
      <dsp:nvSpPr>
        <dsp:cNvPr id="0" name=""/>
        <dsp:cNvSpPr/>
      </dsp:nvSpPr>
      <dsp:spPr>
        <a:xfrm>
          <a:off x="7622887" y="310305"/>
          <a:ext cx="1818562" cy="181856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509775-983E-4110-B989-EE2CD6514BE0}">
      <dsp:nvSpPr>
        <dsp:cNvPr id="0" name=""/>
        <dsp:cNvSpPr/>
      </dsp:nvSpPr>
      <dsp:spPr>
        <a:xfrm>
          <a:off x="8010450" y="697868"/>
          <a:ext cx="1043437" cy="1043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EDC777-00B3-41D7-9AE1-23D741E941C3}">
      <dsp:nvSpPr>
        <dsp:cNvPr id="0" name=""/>
        <dsp:cNvSpPr/>
      </dsp:nvSpPr>
      <dsp:spPr>
        <a:xfrm>
          <a:off x="7041543"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778000">
            <a:lnSpc>
              <a:spcPct val="100000"/>
            </a:lnSpc>
            <a:spcBef>
              <a:spcPct val="0"/>
            </a:spcBef>
            <a:spcAft>
              <a:spcPct val="35000"/>
            </a:spcAft>
            <a:buNone/>
            <a:defRPr cap="all"/>
          </a:pPr>
          <a:r>
            <a:rPr lang="en-US" sz="4000" kern="1200"/>
            <a:t> </a:t>
          </a:r>
        </a:p>
      </dsp:txBody>
      <dsp:txXfrm>
        <a:off x="7041543" y="2695306"/>
        <a:ext cx="29812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1ADCEC-0E66-4244-AE68-206321EC487B}">
      <dsp:nvSpPr>
        <dsp:cNvPr id="0" name=""/>
        <dsp:cNvSpPr/>
      </dsp:nvSpPr>
      <dsp:spPr>
        <a:xfrm>
          <a:off x="1063980" y="751491"/>
          <a:ext cx="1274535" cy="12745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ABBED2A-9F70-4E0B-9EFE-34A34E2AD213}">
      <dsp:nvSpPr>
        <dsp:cNvPr id="0" name=""/>
        <dsp:cNvSpPr/>
      </dsp:nvSpPr>
      <dsp:spPr>
        <a:xfrm>
          <a:off x="285097" y="2378132"/>
          <a:ext cx="28323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555750">
            <a:lnSpc>
              <a:spcPct val="90000"/>
            </a:lnSpc>
            <a:spcBef>
              <a:spcPct val="0"/>
            </a:spcBef>
            <a:spcAft>
              <a:spcPct val="35000"/>
            </a:spcAft>
            <a:buNone/>
          </a:pPr>
          <a:r>
            <a:rPr lang="en-US" sz="3500" kern="1200"/>
            <a:t>Validate Model</a:t>
          </a:r>
        </a:p>
      </dsp:txBody>
      <dsp:txXfrm>
        <a:off x="285097" y="2378132"/>
        <a:ext cx="2832300" cy="720000"/>
      </dsp:txXfrm>
    </dsp:sp>
    <dsp:sp modelId="{1DA512EC-5FC1-45DD-9959-127DAD88F8A0}">
      <dsp:nvSpPr>
        <dsp:cNvPr id="0" name=""/>
        <dsp:cNvSpPr/>
      </dsp:nvSpPr>
      <dsp:spPr>
        <a:xfrm>
          <a:off x="4391932" y="751491"/>
          <a:ext cx="1274535" cy="12745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96D72AD-8BF4-490F-80FA-345AE74F30C1}">
      <dsp:nvSpPr>
        <dsp:cNvPr id="0" name=""/>
        <dsp:cNvSpPr/>
      </dsp:nvSpPr>
      <dsp:spPr>
        <a:xfrm>
          <a:off x="3613050" y="2378132"/>
          <a:ext cx="28323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555750">
            <a:lnSpc>
              <a:spcPct val="90000"/>
            </a:lnSpc>
            <a:spcBef>
              <a:spcPct val="0"/>
            </a:spcBef>
            <a:spcAft>
              <a:spcPct val="35000"/>
            </a:spcAft>
            <a:buNone/>
          </a:pPr>
          <a:r>
            <a:rPr lang="en-US" sz="3500" kern="1200"/>
            <a:t>Real world data</a:t>
          </a:r>
        </a:p>
      </dsp:txBody>
      <dsp:txXfrm>
        <a:off x="3613050" y="2378132"/>
        <a:ext cx="2832300" cy="720000"/>
      </dsp:txXfrm>
    </dsp:sp>
    <dsp:sp modelId="{118F8450-851A-488E-A0B9-62B56B1B1379}">
      <dsp:nvSpPr>
        <dsp:cNvPr id="0" name=""/>
        <dsp:cNvSpPr/>
      </dsp:nvSpPr>
      <dsp:spPr>
        <a:xfrm>
          <a:off x="7719885" y="751491"/>
          <a:ext cx="1274535" cy="12745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629F6B5-D04E-4E27-BF06-64A9E817E69A}">
      <dsp:nvSpPr>
        <dsp:cNvPr id="0" name=""/>
        <dsp:cNvSpPr/>
      </dsp:nvSpPr>
      <dsp:spPr>
        <a:xfrm>
          <a:off x="6941002" y="2378132"/>
          <a:ext cx="28323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555750">
            <a:lnSpc>
              <a:spcPct val="90000"/>
            </a:lnSpc>
            <a:spcBef>
              <a:spcPct val="0"/>
            </a:spcBef>
            <a:spcAft>
              <a:spcPct val="35000"/>
            </a:spcAft>
            <a:buNone/>
          </a:pPr>
          <a:r>
            <a:rPr lang="en-US" sz="3500" kern="1200"/>
            <a:t>Clinical trial</a:t>
          </a:r>
        </a:p>
      </dsp:txBody>
      <dsp:txXfrm>
        <a:off x="6941002" y="2378132"/>
        <a:ext cx="28323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44092A-2C63-433E-88E3-7AB83662FCFD}">
      <dsp:nvSpPr>
        <dsp:cNvPr id="0" name=""/>
        <dsp:cNvSpPr/>
      </dsp:nvSpPr>
      <dsp:spPr>
        <a:xfrm>
          <a:off x="0" y="0"/>
          <a:ext cx="3143249" cy="3849624"/>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5060" tIns="330200" rIns="245060" bIns="330200" numCol="1" spcCol="1270" anchor="t" anchorCtr="0">
          <a:noAutofit/>
        </a:bodyPr>
        <a:lstStyle/>
        <a:p>
          <a:pPr marL="0" lvl="0" indent="0" algn="l" defTabSz="1066800">
            <a:lnSpc>
              <a:spcPct val="90000"/>
            </a:lnSpc>
            <a:spcBef>
              <a:spcPct val="0"/>
            </a:spcBef>
            <a:spcAft>
              <a:spcPct val="35000"/>
            </a:spcAft>
            <a:buNone/>
          </a:pPr>
          <a:r>
            <a:rPr lang="en-US" sz="2400" kern="1200"/>
            <a:t>Create simulated human lungs</a:t>
          </a:r>
        </a:p>
      </dsp:txBody>
      <dsp:txXfrm>
        <a:off x="0" y="1462857"/>
        <a:ext cx="3143249" cy="2309774"/>
      </dsp:txXfrm>
    </dsp:sp>
    <dsp:sp modelId="{D205B6E7-34DD-4242-9D38-1083DFB258C2}">
      <dsp:nvSpPr>
        <dsp:cNvPr id="0" name=""/>
        <dsp:cNvSpPr/>
      </dsp:nvSpPr>
      <dsp:spPr>
        <a:xfrm>
          <a:off x="994181" y="384962"/>
          <a:ext cx="1154887" cy="1154887"/>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0039" tIns="12700" rIns="90039"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163310" y="554091"/>
        <a:ext cx="816629" cy="816629"/>
      </dsp:txXfrm>
    </dsp:sp>
    <dsp:sp modelId="{03F500EB-418F-41A1-BBF3-6A627C6317B3}">
      <dsp:nvSpPr>
        <dsp:cNvPr id="0" name=""/>
        <dsp:cNvSpPr/>
      </dsp:nvSpPr>
      <dsp:spPr>
        <a:xfrm>
          <a:off x="0" y="3849552"/>
          <a:ext cx="3143249" cy="72"/>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2975935B-31E5-45E4-91C6-91E80531D3CF}">
      <dsp:nvSpPr>
        <dsp:cNvPr id="0" name=""/>
        <dsp:cNvSpPr/>
      </dsp:nvSpPr>
      <dsp:spPr>
        <a:xfrm>
          <a:off x="3457574" y="0"/>
          <a:ext cx="3143249" cy="3849624"/>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5060" tIns="330200" rIns="245060" bIns="330200" numCol="1" spcCol="1270" anchor="t" anchorCtr="0">
          <a:noAutofit/>
        </a:bodyPr>
        <a:lstStyle/>
        <a:p>
          <a:pPr marL="0" lvl="0" indent="0" algn="l" defTabSz="1066800">
            <a:lnSpc>
              <a:spcPct val="90000"/>
            </a:lnSpc>
            <a:spcBef>
              <a:spcPct val="0"/>
            </a:spcBef>
            <a:spcAft>
              <a:spcPct val="35000"/>
            </a:spcAft>
            <a:buNone/>
          </a:pPr>
          <a:r>
            <a:rPr lang="en-US" sz="2400" kern="1200"/>
            <a:t>Create new or modify existing ventilators</a:t>
          </a:r>
        </a:p>
      </dsp:txBody>
      <dsp:txXfrm>
        <a:off x="3457574" y="1462857"/>
        <a:ext cx="3143249" cy="2309774"/>
      </dsp:txXfrm>
    </dsp:sp>
    <dsp:sp modelId="{23A0F2CB-2F81-4D71-BC72-15274FB856D9}">
      <dsp:nvSpPr>
        <dsp:cNvPr id="0" name=""/>
        <dsp:cNvSpPr/>
      </dsp:nvSpPr>
      <dsp:spPr>
        <a:xfrm>
          <a:off x="4451756" y="384962"/>
          <a:ext cx="1154887" cy="1154887"/>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0039" tIns="12700" rIns="90039"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4620885" y="554091"/>
        <a:ext cx="816629" cy="816629"/>
      </dsp:txXfrm>
    </dsp:sp>
    <dsp:sp modelId="{22D21D26-F051-4F26-B476-F2EDC1D27C96}">
      <dsp:nvSpPr>
        <dsp:cNvPr id="0" name=""/>
        <dsp:cNvSpPr/>
      </dsp:nvSpPr>
      <dsp:spPr>
        <a:xfrm>
          <a:off x="3457574" y="3849552"/>
          <a:ext cx="3143249" cy="72"/>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0C8224E4-A05B-4CEF-8A87-DB9A0C277B03}">
      <dsp:nvSpPr>
        <dsp:cNvPr id="0" name=""/>
        <dsp:cNvSpPr/>
      </dsp:nvSpPr>
      <dsp:spPr>
        <a:xfrm>
          <a:off x="6915149" y="0"/>
          <a:ext cx="3143249" cy="3849624"/>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5060" tIns="330200" rIns="245060" bIns="330200" numCol="1" spcCol="1270" anchor="t" anchorCtr="0">
          <a:noAutofit/>
        </a:bodyPr>
        <a:lstStyle/>
        <a:p>
          <a:pPr marL="0" lvl="0" indent="0" algn="l" defTabSz="1066800">
            <a:lnSpc>
              <a:spcPct val="90000"/>
            </a:lnSpc>
            <a:spcBef>
              <a:spcPct val="0"/>
            </a:spcBef>
            <a:spcAft>
              <a:spcPct val="35000"/>
            </a:spcAft>
            <a:buNone/>
          </a:pPr>
          <a:r>
            <a:rPr lang="en-US" sz="2400" kern="1200"/>
            <a:t>Acquire new ventilators or modify existing equipment in our facilities</a:t>
          </a:r>
        </a:p>
      </dsp:txBody>
      <dsp:txXfrm>
        <a:off x="6915149" y="1462857"/>
        <a:ext cx="3143249" cy="2309774"/>
      </dsp:txXfrm>
    </dsp:sp>
    <dsp:sp modelId="{FBF19E2E-607D-4BBF-A027-0742EEDE8823}">
      <dsp:nvSpPr>
        <dsp:cNvPr id="0" name=""/>
        <dsp:cNvSpPr/>
      </dsp:nvSpPr>
      <dsp:spPr>
        <a:xfrm>
          <a:off x="7909331" y="384962"/>
          <a:ext cx="1154887" cy="1154887"/>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0039" tIns="12700" rIns="90039"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8078460" y="554091"/>
        <a:ext cx="816629" cy="816629"/>
      </dsp:txXfrm>
    </dsp:sp>
    <dsp:sp modelId="{3E641F2C-D6A1-4B7D-84B2-C9A28BFFB8CB}">
      <dsp:nvSpPr>
        <dsp:cNvPr id="0" name=""/>
        <dsp:cNvSpPr/>
      </dsp:nvSpPr>
      <dsp:spPr>
        <a:xfrm>
          <a:off x="6915149" y="3849552"/>
          <a:ext cx="3143249" cy="72"/>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12/12/2021</a:t>
            </a:fld>
            <a:endParaRPr lang="en-US"/>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12/12/2021</a:t>
            </a:fld>
            <a:endParaRPr lang="en-US"/>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32B432-ACDA-4023-A761-2BAB76577B62}" type="datetime1">
              <a:rPr lang="en-US" smtClean="0"/>
              <a:t>12/12/2021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12/12/2021</a:t>
            </a:fld>
            <a:endParaRPr lang="en-US"/>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186D26-FA5F-4637-B602-B7C2DC34CFD4}" type="datetime1">
              <a:rPr lang="en-US" smtClean="0"/>
              <a:t>12/12/2021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A7F15D8-96D1-4781-BC50-CA8A088B2FE4}" type="datetime1">
              <a:rPr lang="en-US" smtClean="0"/>
              <a:t>12/12/2021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9A96C99-B8F8-4528-BD05-0E16E943DC09}" type="datetime1">
              <a:rPr lang="en-US" smtClean="0"/>
              <a:t>12/12/2021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12/12/2021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12/12/2021</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1_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229904"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364694"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67123" y="689688"/>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p>
        </p:txBody>
      </p:sp>
      <p:sp>
        <p:nvSpPr>
          <p:cNvPr id="3" name="Content Placeholder 2"/>
          <p:cNvSpPr>
            <a:spLocks noGrp="1"/>
          </p:cNvSpPr>
          <p:nvPr>
            <p:ph idx="1"/>
          </p:nvPr>
        </p:nvSpPr>
        <p:spPr>
          <a:xfrm>
            <a:off x="4708046" y="691896"/>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67123" y="2419096"/>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9610246" y="6117336"/>
            <a:ext cx="1955800" cy="365760"/>
          </a:xfrm>
        </p:spPr>
        <p:txBody>
          <a:bodyPr/>
          <a:lstStyle>
            <a:lvl1pPr>
              <a:defRPr>
                <a:solidFill>
                  <a:schemeClr val="tx1">
                    <a:lumMod val="85000"/>
                    <a:lumOff val="15000"/>
                  </a:schemeClr>
                </a:solidFill>
              </a:defRPr>
            </a:lvl1pPr>
          </a:lstStyle>
          <a:p>
            <a:fld id="{7E8D12A6-918A-48BD-8CB9-CA713993B0EA}" type="datetime1">
              <a:rPr lang="en-US" smtClean="0"/>
              <a:t>12/12/2021</a:t>
            </a:fld>
            <a:endParaRPr lang="en-US"/>
          </a:p>
        </p:txBody>
      </p:sp>
      <p:sp>
        <p:nvSpPr>
          <p:cNvPr id="9" name="Footer Placeholder 8"/>
          <p:cNvSpPr>
            <a:spLocks noGrp="1"/>
          </p:cNvSpPr>
          <p:nvPr>
            <p:ph type="ftr" sz="quarter" idx="11"/>
          </p:nvPr>
        </p:nvSpPr>
        <p:spPr>
          <a:xfrm>
            <a:off x="4708047" y="6117336"/>
            <a:ext cx="4584700" cy="365760"/>
          </a:xfrm>
        </p:spPr>
        <p:txBody>
          <a:bodyPr/>
          <a:lstStyle>
            <a:lvl1pPr algn="l">
              <a:defRPr/>
            </a:lvl1pPr>
          </a:lstStyle>
          <a:p>
            <a:endParaRPr lang="en-US"/>
          </a:p>
        </p:txBody>
      </p:sp>
    </p:spTree>
    <p:extLst>
      <p:ext uri="{BB962C8B-B14F-4D97-AF65-F5344CB8AC3E}">
        <p14:creationId xmlns:p14="http://schemas.microsoft.com/office/powerpoint/2010/main" val="4289015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12/12/2021</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74" r:id="rId9"/>
    <p:sldLayoutId id="2147483663" r:id="rId10"/>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hcpresources.medtronic.com/blog/high-acuity-ventilator-cost-guide" TargetMode="External"/><Relationship Id="rId3" Type="http://schemas.openxmlformats.org/officeDocument/2006/relationships/hyperlink" Target="https://pubmed.ncbi.nlm.nih.gov/34047701/" TargetMode="External"/><Relationship Id="rId7" Type="http://schemas.openxmlformats.org/officeDocument/2006/relationships/hyperlink" Target="https://www.payscale.com/research/US/Job=Travel_Nurse_(RN)/Hourly_Rate" TargetMode="External"/><Relationship Id="rId2" Type="http://schemas.openxmlformats.org/officeDocument/2006/relationships/hyperlink" Target="https://www.kaggle.com/c/ventilator-pressure-prediction" TargetMode="External"/><Relationship Id="rId1" Type="http://schemas.openxmlformats.org/officeDocument/2006/relationships/slideLayout" Target="../slideLayouts/slideLayout2.xml"/><Relationship Id="rId6" Type="http://schemas.openxmlformats.org/officeDocument/2006/relationships/hyperlink" Target="https://www.payscale.com/research/US/Job=Registered_Nurse_(RN)/Hourly_Rate/1e05f9a3/Maryland-MD" TargetMode="External"/><Relationship Id="rId5" Type="http://schemas.openxmlformats.org/officeDocument/2006/relationships/hyperlink" Target="https://www.nursingcenter.com/journalarticle?Article_ID=1617134&amp;Journal_ID=230572&amp;Issue_ID=1616941" TargetMode="External"/><Relationship Id="rId10" Type="http://schemas.openxmlformats.org/officeDocument/2006/relationships/hyperlink" Target="https://towardsdatascience.com/understanding-1d-and-3d-convolution-neural-network-keras-9d8f76e29610" TargetMode="External"/><Relationship Id="rId4" Type="http://schemas.openxmlformats.org/officeDocument/2006/relationships/hyperlink" Target="https://link.springer.com/article/10.1007/s10877-021-00724-x#:~:text=Ventilator%20alarms%20were%20noted%20on,per%20day%20(Table%201)." TargetMode="External"/><Relationship Id="rId9" Type="http://schemas.openxmlformats.org/officeDocument/2006/relationships/hyperlink" Target="https://www.analyticsvidhya.com/blog/2021/03/introduction-to-long-short-term-memory-lstm/"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1FE50-B036-4CE1-AEC5-C4E79AFC8941}"/>
              </a:ext>
            </a:extLst>
          </p:cNvPr>
          <p:cNvSpPr>
            <a:spLocks noGrp="1"/>
          </p:cNvSpPr>
          <p:nvPr>
            <p:ph type="title"/>
          </p:nvPr>
        </p:nvSpPr>
        <p:spPr/>
        <p:txBody>
          <a:bodyPr/>
          <a:lstStyle/>
          <a:p>
            <a:r>
              <a:rPr lang="en-US"/>
              <a:t>Setting the stage – Disclaimer </a:t>
            </a:r>
          </a:p>
        </p:txBody>
      </p:sp>
      <p:sp>
        <p:nvSpPr>
          <p:cNvPr id="3" name="Content Placeholder 2">
            <a:extLst>
              <a:ext uri="{FF2B5EF4-FFF2-40B4-BE49-F238E27FC236}">
                <a16:creationId xmlns:a16="http://schemas.microsoft.com/office/drawing/2014/main" id="{BF61BB5A-6CAA-4CC3-A072-2B65FE042C66}"/>
              </a:ext>
            </a:extLst>
          </p:cNvPr>
          <p:cNvSpPr>
            <a:spLocks noGrp="1"/>
          </p:cNvSpPr>
          <p:nvPr>
            <p:ph idx="1"/>
          </p:nvPr>
        </p:nvSpPr>
        <p:spPr/>
        <p:txBody>
          <a:bodyPr>
            <a:normAutofit/>
          </a:bodyPr>
          <a:lstStyle/>
          <a:p>
            <a:r>
              <a:rPr lang="en-US"/>
              <a:t>Presenter: Me; an analyst within the state health department.</a:t>
            </a:r>
          </a:p>
          <a:p>
            <a:r>
              <a:rPr lang="en-US"/>
              <a:t>Stakeholder: You; state health agency or board that has oversight of medical facilities within the state.</a:t>
            </a:r>
          </a:p>
          <a:p>
            <a:endParaRPr lang="en-US"/>
          </a:p>
          <a:p>
            <a:r>
              <a:rPr lang="en-US"/>
              <a:t>I am by no means an expert, and I have filled any gaps in this narrative that do not impact the intent of this project with fictional information. I understand that the purpose of this assignment is to exercise what we’ve learned about CRISP-DM and other concepts in this class, not to make me knowledgeable in a completely different subject. I have tried to be as factual as possible, but there will probably be several moments where someone who is proficient in any aspect of this scenario will have to suspend their disbelief. For example, this presentation is made in a scenario where:</a:t>
            </a:r>
          </a:p>
          <a:p>
            <a:pPr lvl="1"/>
            <a:r>
              <a:rPr lang="en-US" sz="1500"/>
              <a:t>We will ignore existing legality issues concerning the maintenance and upgrades of ventilators</a:t>
            </a:r>
          </a:p>
          <a:p>
            <a:pPr lvl="1"/>
            <a:r>
              <a:rPr lang="en-US" sz="1500"/>
              <a:t>We will pretend that the state medical system exists in a way that makes this project feasible</a:t>
            </a:r>
          </a:p>
        </p:txBody>
      </p:sp>
    </p:spTree>
    <p:extLst>
      <p:ext uri="{BB962C8B-B14F-4D97-AF65-F5344CB8AC3E}">
        <p14:creationId xmlns:p14="http://schemas.microsoft.com/office/powerpoint/2010/main" val="9505532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AD21B-1CE2-4E72-9613-1FF80467195E}"/>
              </a:ext>
            </a:extLst>
          </p:cNvPr>
          <p:cNvSpPr>
            <a:spLocks noGrp="1"/>
          </p:cNvSpPr>
          <p:nvPr>
            <p:ph type="title"/>
          </p:nvPr>
        </p:nvSpPr>
        <p:spPr>
          <a:xfrm>
            <a:off x="1066800" y="642594"/>
            <a:ext cx="10058400" cy="1371600"/>
          </a:xfrm>
        </p:spPr>
        <p:txBody>
          <a:bodyPr anchor="ctr">
            <a:normAutofit/>
          </a:bodyPr>
          <a:lstStyle/>
          <a:p>
            <a:r>
              <a:rPr lang="en-US"/>
              <a:t>Deployment</a:t>
            </a:r>
          </a:p>
        </p:txBody>
      </p:sp>
      <p:graphicFrame>
        <p:nvGraphicFramePr>
          <p:cNvPr id="5" name="Content Placeholder 2">
            <a:extLst>
              <a:ext uri="{FF2B5EF4-FFF2-40B4-BE49-F238E27FC236}">
                <a16:creationId xmlns:a16="http://schemas.microsoft.com/office/drawing/2014/main" id="{4CA00E28-C211-4CC7-B9FA-D0B1CD9782AD}"/>
              </a:ext>
            </a:extLst>
          </p:cNvPr>
          <p:cNvGraphicFramePr>
            <a:graphicFrameLocks noGrp="1"/>
          </p:cNvGraphicFramePr>
          <p:nvPr>
            <p:ph idx="1"/>
            <p:extLst>
              <p:ext uri="{D42A27DB-BD31-4B8C-83A1-F6EECF244321}">
                <p14:modId xmlns:p14="http://schemas.microsoft.com/office/powerpoint/2010/main" val="189335464"/>
              </p:ext>
            </p:extLst>
          </p:nvPr>
        </p:nvGraphicFramePr>
        <p:xfrm>
          <a:off x="1066800" y="2103120"/>
          <a:ext cx="10058400" cy="38496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0487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16DE4-707B-4F55-9A2D-6028AF1625E4}"/>
              </a:ext>
            </a:extLst>
          </p:cNvPr>
          <p:cNvSpPr>
            <a:spLocks noGrp="1"/>
          </p:cNvSpPr>
          <p:nvPr>
            <p:ph type="title"/>
          </p:nvPr>
        </p:nvSpPr>
        <p:spPr/>
        <p:txBody>
          <a:bodyPr/>
          <a:lstStyle/>
          <a:p>
            <a:r>
              <a:rPr lang="en-US"/>
              <a:t>Return on Investment </a:t>
            </a:r>
          </a:p>
        </p:txBody>
      </p:sp>
      <p:sp>
        <p:nvSpPr>
          <p:cNvPr id="3" name="Content Placeholder 2">
            <a:extLst>
              <a:ext uri="{FF2B5EF4-FFF2-40B4-BE49-F238E27FC236}">
                <a16:creationId xmlns:a16="http://schemas.microsoft.com/office/drawing/2014/main" id="{AEE3B58A-CACC-4266-82FD-34C9A6D47D78}"/>
              </a:ext>
            </a:extLst>
          </p:cNvPr>
          <p:cNvSpPr>
            <a:spLocks noGrp="1"/>
          </p:cNvSpPr>
          <p:nvPr>
            <p:ph idx="1"/>
          </p:nvPr>
        </p:nvSpPr>
        <p:spPr/>
        <p:txBody>
          <a:bodyPr/>
          <a:lstStyle/>
          <a:p>
            <a:r>
              <a:rPr lang="en-US"/>
              <a:t>Amount of time practitioners spend on ventilator errors</a:t>
            </a:r>
          </a:p>
          <a:p>
            <a:r>
              <a:rPr lang="en-US"/>
              <a:t>Update ventilator software – no additional cost for new equipment </a:t>
            </a:r>
            <a:br>
              <a:rPr lang="en-US"/>
            </a:br>
            <a:endParaRPr lang="en-US"/>
          </a:p>
          <a:p>
            <a:endParaRPr lang="en-US"/>
          </a:p>
          <a:p>
            <a:endParaRPr lang="en-US"/>
          </a:p>
          <a:p>
            <a:endParaRPr lang="en-US"/>
          </a:p>
          <a:p>
            <a:r>
              <a:rPr lang="en-US"/>
              <a:t>Nurse - 		$31.70     $587.93 per day     $17,637.88 per month      $214,594.21 per year</a:t>
            </a:r>
          </a:p>
          <a:p>
            <a:r>
              <a:rPr lang="en-US"/>
              <a:t>Travel Nurse - 	$36.37     $674.54 per day     $20,236.27 per month      $246,207.93 per year</a:t>
            </a:r>
          </a:p>
          <a:p>
            <a:pPr marL="0" indent="0">
              <a:buNone/>
            </a:pPr>
            <a:endParaRPr lang="en-US"/>
          </a:p>
        </p:txBody>
      </p:sp>
      <p:sp>
        <p:nvSpPr>
          <p:cNvPr id="4" name="TextBox 3">
            <a:extLst>
              <a:ext uri="{FF2B5EF4-FFF2-40B4-BE49-F238E27FC236}">
                <a16:creationId xmlns:a16="http://schemas.microsoft.com/office/drawing/2014/main" id="{A80819F2-66B4-4AE3-8109-AE25FB21B5E2}"/>
              </a:ext>
            </a:extLst>
          </p:cNvPr>
          <p:cNvSpPr txBox="1"/>
          <p:nvPr/>
        </p:nvSpPr>
        <p:spPr>
          <a:xfrm>
            <a:off x="2288707" y="3435095"/>
            <a:ext cx="7614585" cy="584775"/>
          </a:xfrm>
          <a:prstGeom prst="rect">
            <a:avLst/>
          </a:prstGeom>
          <a:solidFill>
            <a:srgbClr val="D9D9D9"/>
          </a:solidFill>
        </p:spPr>
        <p:txBody>
          <a:bodyPr wrap="none" rtlCol="0">
            <a:spAutoFit/>
          </a:bodyPr>
          <a:lstStyle/>
          <a:p>
            <a:r>
              <a:rPr lang="en-US" sz="3200" b="1"/>
              <a:t>30.9			72%			5 minutes</a:t>
            </a:r>
          </a:p>
        </p:txBody>
      </p:sp>
      <p:sp>
        <p:nvSpPr>
          <p:cNvPr id="5" name="Rectangle 4">
            <a:extLst>
              <a:ext uri="{FF2B5EF4-FFF2-40B4-BE49-F238E27FC236}">
                <a16:creationId xmlns:a16="http://schemas.microsoft.com/office/drawing/2014/main" id="{4734C471-2645-4149-83D9-302C7528950C}"/>
              </a:ext>
            </a:extLst>
          </p:cNvPr>
          <p:cNvSpPr/>
          <p:nvPr/>
        </p:nvSpPr>
        <p:spPr>
          <a:xfrm>
            <a:off x="2179731" y="3443157"/>
            <a:ext cx="1201783" cy="58477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DDB75DB-D3FF-4304-AAFB-453B17CFA4A2}"/>
              </a:ext>
            </a:extLst>
          </p:cNvPr>
          <p:cNvSpPr/>
          <p:nvPr/>
        </p:nvSpPr>
        <p:spPr>
          <a:xfrm>
            <a:off x="4916811" y="3435094"/>
            <a:ext cx="1201783" cy="58477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C51BB5B-6A00-4BDD-A977-9CBFF4D52AAC}"/>
              </a:ext>
            </a:extLst>
          </p:cNvPr>
          <p:cNvSpPr/>
          <p:nvPr/>
        </p:nvSpPr>
        <p:spPr>
          <a:xfrm>
            <a:off x="7713085" y="3443157"/>
            <a:ext cx="2018743" cy="58477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9A8F4B0-9DBE-4AD8-8309-8E4A8B1A4492}"/>
              </a:ext>
            </a:extLst>
          </p:cNvPr>
          <p:cNvSpPr/>
          <p:nvPr/>
        </p:nvSpPr>
        <p:spPr>
          <a:xfrm>
            <a:off x="1158237" y="4250113"/>
            <a:ext cx="2522193" cy="763302"/>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5DE67B3-F726-4437-BEC9-B3FF5B30A776}"/>
              </a:ext>
            </a:extLst>
          </p:cNvPr>
          <p:cNvSpPr/>
          <p:nvPr/>
        </p:nvSpPr>
        <p:spPr>
          <a:xfrm>
            <a:off x="3675072" y="4250113"/>
            <a:ext cx="2522193" cy="763302"/>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EBD6B17-2A5D-4FF5-8FB3-BF6A6A1EB2A0}"/>
              </a:ext>
            </a:extLst>
          </p:cNvPr>
          <p:cNvSpPr/>
          <p:nvPr/>
        </p:nvSpPr>
        <p:spPr>
          <a:xfrm>
            <a:off x="5461922" y="4250113"/>
            <a:ext cx="2522193" cy="763302"/>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2C52713-D5F3-4B86-94EA-6CF873F44DA3}"/>
              </a:ext>
            </a:extLst>
          </p:cNvPr>
          <p:cNvSpPr/>
          <p:nvPr/>
        </p:nvSpPr>
        <p:spPr>
          <a:xfrm>
            <a:off x="7978757" y="4218974"/>
            <a:ext cx="2522193" cy="763302"/>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71002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grpId="0" nodeType="clickEffect">
                                  <p:stCondLst>
                                    <p:cond delay="0"/>
                                  </p:stCondLst>
                                  <p:childTnLst>
                                    <p:animEffect transition="out" filter="wipe(left)">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xit" presetSubtype="8" fill="hold" grpId="0" nodeType="clickEffect">
                                  <p:stCondLst>
                                    <p:cond delay="0"/>
                                  </p:stCondLst>
                                  <p:childTnLst>
                                    <p:animEffect transition="out" filter="wipe(left)">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xit" presetSubtype="8" fill="hold" grpId="0" nodeType="clickEffect">
                                  <p:stCondLst>
                                    <p:cond delay="0"/>
                                  </p:stCondLst>
                                  <p:childTnLst>
                                    <p:animEffect transition="out" filter="wipe(left)">
                                      <p:cBhvr>
                                        <p:cTn id="16" dur="500"/>
                                        <p:tgtEl>
                                          <p:spTgt spid="14"/>
                                        </p:tgtEl>
                                      </p:cBhvr>
                                    </p:animEffect>
                                    <p:set>
                                      <p:cBhvr>
                                        <p:cTn id="17" dur="1" fill="hold">
                                          <p:stCondLst>
                                            <p:cond delay="499"/>
                                          </p:stCondLst>
                                        </p:cTn>
                                        <p:tgtEl>
                                          <p:spTgt spid="14"/>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2" presetClass="exit" presetSubtype="8" fill="hold" grpId="0" nodeType="clickEffect">
                                  <p:stCondLst>
                                    <p:cond delay="0"/>
                                  </p:stCondLst>
                                  <p:childTnLst>
                                    <p:animEffect transition="out" filter="wipe(left)">
                                      <p:cBhvr>
                                        <p:cTn id="21" dur="500"/>
                                        <p:tgtEl>
                                          <p:spTgt spid="15"/>
                                        </p:tgtEl>
                                      </p:cBhvr>
                                    </p:animEffect>
                                    <p:set>
                                      <p:cBhvr>
                                        <p:cTn id="22" dur="1" fill="hold">
                                          <p:stCondLst>
                                            <p:cond delay="499"/>
                                          </p:stCondLst>
                                        </p:cTn>
                                        <p:tgtEl>
                                          <p:spTgt spid="15"/>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2" presetClass="exit" presetSubtype="8" fill="hold" grpId="0" nodeType="clickEffect">
                                  <p:stCondLst>
                                    <p:cond delay="0"/>
                                  </p:stCondLst>
                                  <p:childTnLst>
                                    <p:animEffect transition="out" filter="wipe(left)">
                                      <p:cBhvr>
                                        <p:cTn id="26" dur="500"/>
                                        <p:tgtEl>
                                          <p:spTgt spid="16"/>
                                        </p:tgtEl>
                                      </p:cBhvr>
                                    </p:animEffect>
                                    <p:set>
                                      <p:cBhvr>
                                        <p:cTn id="27" dur="1" fill="hold">
                                          <p:stCondLst>
                                            <p:cond delay="499"/>
                                          </p:stCondLst>
                                        </p:cTn>
                                        <p:tgtEl>
                                          <p:spTgt spid="16"/>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22" presetClass="exit" presetSubtype="8" fill="hold" grpId="0" nodeType="clickEffect">
                                  <p:stCondLst>
                                    <p:cond delay="0"/>
                                  </p:stCondLst>
                                  <p:childTnLst>
                                    <p:animEffect transition="out" filter="wipe(left)">
                                      <p:cBhvr>
                                        <p:cTn id="31" dur="500"/>
                                        <p:tgtEl>
                                          <p:spTgt spid="17"/>
                                        </p:tgtEl>
                                      </p:cBhvr>
                                    </p:animEffect>
                                    <p:set>
                                      <p:cBhvr>
                                        <p:cTn id="32" dur="1" fill="hold">
                                          <p:stCondLst>
                                            <p:cond delay="499"/>
                                          </p:stCondLst>
                                        </p:cTn>
                                        <p:tgtEl>
                                          <p:spTgt spid="17"/>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2" presetClass="exit" presetSubtype="8" fill="hold" grpId="0" nodeType="clickEffect">
                                  <p:stCondLst>
                                    <p:cond delay="0"/>
                                  </p:stCondLst>
                                  <p:childTnLst>
                                    <p:animEffect transition="out" filter="wipe(left)">
                                      <p:cBhvr>
                                        <p:cTn id="36" dur="500"/>
                                        <p:tgtEl>
                                          <p:spTgt spid="18"/>
                                        </p:tgtEl>
                                      </p:cBhvr>
                                    </p:animEffect>
                                    <p:set>
                                      <p:cBhvr>
                                        <p:cTn id="37" dur="1" fill="hold">
                                          <p:stCondLst>
                                            <p:cond delay="499"/>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4" grpId="0" animBg="1"/>
      <p:bldP spid="15" grpId="0" animBg="1"/>
      <p:bldP spid="16" grpId="0" animBg="1"/>
      <p:bldP spid="17" grpId="0" animBg="1"/>
      <p:bldP spid="1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16DE4-707B-4F55-9A2D-6028AF1625E4}"/>
              </a:ext>
            </a:extLst>
          </p:cNvPr>
          <p:cNvSpPr>
            <a:spLocks noGrp="1"/>
          </p:cNvSpPr>
          <p:nvPr>
            <p:ph type="title"/>
          </p:nvPr>
        </p:nvSpPr>
        <p:spPr/>
        <p:txBody>
          <a:bodyPr/>
          <a:lstStyle/>
          <a:p>
            <a:r>
              <a:rPr lang="en-US"/>
              <a:t>Return on Investment (cont.) </a:t>
            </a:r>
          </a:p>
        </p:txBody>
      </p:sp>
      <p:sp>
        <p:nvSpPr>
          <p:cNvPr id="3" name="Content Placeholder 2">
            <a:extLst>
              <a:ext uri="{FF2B5EF4-FFF2-40B4-BE49-F238E27FC236}">
                <a16:creationId xmlns:a16="http://schemas.microsoft.com/office/drawing/2014/main" id="{AEE3B58A-CACC-4266-82FD-34C9A6D47D78}"/>
              </a:ext>
            </a:extLst>
          </p:cNvPr>
          <p:cNvSpPr>
            <a:spLocks noGrp="1"/>
          </p:cNvSpPr>
          <p:nvPr>
            <p:ph idx="1"/>
          </p:nvPr>
        </p:nvSpPr>
        <p:spPr/>
        <p:txBody>
          <a:bodyPr/>
          <a:lstStyle/>
          <a:p>
            <a:r>
              <a:rPr lang="en-US"/>
              <a:t>Buying new ventilators instead</a:t>
            </a:r>
            <a:br>
              <a:rPr lang="en-US"/>
            </a:br>
            <a:endParaRPr lang="en-US"/>
          </a:p>
          <a:p>
            <a:endParaRPr lang="en-US"/>
          </a:p>
          <a:p>
            <a:endParaRPr lang="en-US"/>
          </a:p>
          <a:p>
            <a:pPr marL="0" indent="0">
              <a:buNone/>
            </a:pPr>
            <a:endParaRPr lang="en-US"/>
          </a:p>
        </p:txBody>
      </p:sp>
      <p:sp>
        <p:nvSpPr>
          <p:cNvPr id="4" name="TextBox 3">
            <a:extLst>
              <a:ext uri="{FF2B5EF4-FFF2-40B4-BE49-F238E27FC236}">
                <a16:creationId xmlns:a16="http://schemas.microsoft.com/office/drawing/2014/main" id="{A80819F2-66B4-4AE3-8109-AE25FB21B5E2}"/>
              </a:ext>
            </a:extLst>
          </p:cNvPr>
          <p:cNvSpPr txBox="1"/>
          <p:nvPr/>
        </p:nvSpPr>
        <p:spPr>
          <a:xfrm>
            <a:off x="1201783" y="2552783"/>
            <a:ext cx="2191626" cy="3046988"/>
          </a:xfrm>
          <a:prstGeom prst="rect">
            <a:avLst/>
          </a:prstGeom>
          <a:noFill/>
        </p:spPr>
        <p:txBody>
          <a:bodyPr wrap="none" rtlCol="0">
            <a:spAutoFit/>
          </a:bodyPr>
          <a:lstStyle/>
          <a:p>
            <a:r>
              <a:rPr lang="en-US" sz="2400" b="1"/>
              <a:t>10 Ventilators</a:t>
            </a:r>
          </a:p>
          <a:p>
            <a:endParaRPr lang="en-US" sz="2400" b="1"/>
          </a:p>
          <a:p>
            <a:r>
              <a:rPr lang="en-US" sz="2400" b="1"/>
              <a:t>$50k</a:t>
            </a:r>
          </a:p>
          <a:p>
            <a:endParaRPr lang="en-US" sz="2400" b="1"/>
          </a:p>
          <a:p>
            <a:r>
              <a:rPr lang="en-US" sz="2400" b="1"/>
              <a:t>$500k total</a:t>
            </a:r>
          </a:p>
          <a:p>
            <a:endParaRPr lang="en-US" sz="2400" b="1"/>
          </a:p>
          <a:p>
            <a:r>
              <a:rPr lang="en-US" sz="2400" b="1"/>
              <a:t>$2k annual</a:t>
            </a:r>
          </a:p>
          <a:p>
            <a:r>
              <a:rPr lang="en-US" sz="2400" b="1"/>
              <a:t>maintenance</a:t>
            </a:r>
          </a:p>
        </p:txBody>
      </p:sp>
      <p:graphicFrame>
        <p:nvGraphicFramePr>
          <p:cNvPr id="17" name="Chart 16">
            <a:extLst>
              <a:ext uri="{FF2B5EF4-FFF2-40B4-BE49-F238E27FC236}">
                <a16:creationId xmlns:a16="http://schemas.microsoft.com/office/drawing/2014/main" id="{13F2EF3F-7483-459A-B8A4-1F1BBA523FB0}"/>
              </a:ext>
            </a:extLst>
          </p:cNvPr>
          <p:cNvGraphicFramePr/>
          <p:nvPr>
            <p:extLst>
              <p:ext uri="{D42A27DB-BD31-4B8C-83A1-F6EECF244321}">
                <p14:modId xmlns:p14="http://schemas.microsoft.com/office/powerpoint/2010/main" val="2706857405"/>
              </p:ext>
            </p:extLst>
          </p:nvPr>
        </p:nvGraphicFramePr>
        <p:xfrm>
          <a:off x="4842934" y="1761067"/>
          <a:ext cx="6497804" cy="4690533"/>
        </p:xfrm>
        <a:graphic>
          <a:graphicData uri="http://schemas.openxmlformats.org/drawingml/2006/chart">
            <c:chart xmlns:c="http://schemas.openxmlformats.org/drawingml/2006/chart" xmlns:r="http://schemas.openxmlformats.org/officeDocument/2006/relationships" r:id="rId2"/>
          </a:graphicData>
        </a:graphic>
      </p:graphicFrame>
      <p:sp>
        <p:nvSpPr>
          <p:cNvPr id="18" name="Oval 17">
            <a:extLst>
              <a:ext uri="{FF2B5EF4-FFF2-40B4-BE49-F238E27FC236}">
                <a16:creationId xmlns:a16="http://schemas.microsoft.com/office/drawing/2014/main" id="{ABCC0A38-F978-472B-A7BF-BAEC3C26E483}"/>
              </a:ext>
            </a:extLst>
          </p:cNvPr>
          <p:cNvSpPr/>
          <p:nvPr/>
        </p:nvSpPr>
        <p:spPr>
          <a:xfrm>
            <a:off x="8101930" y="3696224"/>
            <a:ext cx="274320" cy="274320"/>
          </a:xfrm>
          <a:prstGeom prst="ellipse">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322BC33-CC8A-4B30-9CC8-D503079E0D4B}"/>
              </a:ext>
            </a:extLst>
          </p:cNvPr>
          <p:cNvSpPr/>
          <p:nvPr/>
        </p:nvSpPr>
        <p:spPr>
          <a:xfrm>
            <a:off x="1282338" y="2457274"/>
            <a:ext cx="2111072" cy="763302"/>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781D3FC-FDD7-46F4-8247-0C0541B6CA58}"/>
              </a:ext>
            </a:extLst>
          </p:cNvPr>
          <p:cNvSpPr/>
          <p:nvPr/>
        </p:nvSpPr>
        <p:spPr>
          <a:xfrm>
            <a:off x="1282337" y="3222476"/>
            <a:ext cx="2111072" cy="664248"/>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E6A1E3F-9578-4849-85CB-A11E3D2EE42A}"/>
              </a:ext>
            </a:extLst>
          </p:cNvPr>
          <p:cNvSpPr/>
          <p:nvPr/>
        </p:nvSpPr>
        <p:spPr>
          <a:xfrm>
            <a:off x="1282337" y="3920739"/>
            <a:ext cx="2111072" cy="763302"/>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A046A3E-2C3D-45D0-AEFD-C8DF76F15A67}"/>
              </a:ext>
            </a:extLst>
          </p:cNvPr>
          <p:cNvSpPr/>
          <p:nvPr/>
        </p:nvSpPr>
        <p:spPr>
          <a:xfrm>
            <a:off x="1282337" y="4824799"/>
            <a:ext cx="2111072" cy="763302"/>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ontent Placeholder 2">
            <a:extLst>
              <a:ext uri="{FF2B5EF4-FFF2-40B4-BE49-F238E27FC236}">
                <a16:creationId xmlns:a16="http://schemas.microsoft.com/office/drawing/2014/main" id="{061BCFE7-BDA1-4AC9-960C-1873FA5C70C7}"/>
              </a:ext>
            </a:extLst>
          </p:cNvPr>
          <p:cNvSpPr txBox="1">
            <a:spLocks/>
          </p:cNvSpPr>
          <p:nvPr/>
        </p:nvSpPr>
        <p:spPr>
          <a:xfrm>
            <a:off x="6712269" y="5563324"/>
            <a:ext cx="3408196" cy="274320"/>
          </a:xfrm>
          <a:prstGeom prst="rect">
            <a:avLst/>
          </a:prstGeom>
        </p:spPr>
        <p:txBody>
          <a:bodyPr vert="horz" lIns="91440" tIns="45720" rIns="91440" bIns="45720" rtlCol="0">
            <a:normAutofit lnSpcReduction="10000"/>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lgn="ctr">
              <a:buNone/>
            </a:pPr>
            <a:r>
              <a:rPr lang="en-US" sz="1200"/>
              <a:t>Time (measured in years)</a:t>
            </a:r>
          </a:p>
          <a:p>
            <a:pPr algn="ctr"/>
            <a:endParaRPr lang="en-US" sz="1200"/>
          </a:p>
          <a:p>
            <a:pPr marL="0" indent="0" algn="ctr">
              <a:buFont typeface="Garamond" pitchFamily="18" charset="0"/>
              <a:buNone/>
            </a:pPr>
            <a:endParaRPr lang="en-US" sz="1200"/>
          </a:p>
        </p:txBody>
      </p:sp>
      <p:sp>
        <p:nvSpPr>
          <p:cNvPr id="24" name="Content Placeholder 2">
            <a:extLst>
              <a:ext uri="{FF2B5EF4-FFF2-40B4-BE49-F238E27FC236}">
                <a16:creationId xmlns:a16="http://schemas.microsoft.com/office/drawing/2014/main" id="{08D647D1-DB55-4C6B-B55A-1B7038409F74}"/>
              </a:ext>
            </a:extLst>
          </p:cNvPr>
          <p:cNvSpPr txBox="1">
            <a:spLocks/>
          </p:cNvSpPr>
          <p:nvPr/>
        </p:nvSpPr>
        <p:spPr>
          <a:xfrm rot="16200000">
            <a:off x="3189635" y="3692548"/>
            <a:ext cx="3408196" cy="274320"/>
          </a:xfrm>
          <a:prstGeom prst="rect">
            <a:avLst/>
          </a:prstGeom>
        </p:spPr>
        <p:txBody>
          <a:bodyPr vert="horz" lIns="91440" tIns="45720" rIns="91440" bIns="45720" rtlCol="0">
            <a:normAutofit lnSpcReduction="10000"/>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lgn="ctr">
              <a:buNone/>
            </a:pPr>
            <a:r>
              <a:rPr lang="en-US" sz="1200"/>
              <a:t>Cost (measured in USD)</a:t>
            </a:r>
          </a:p>
          <a:p>
            <a:pPr algn="ctr"/>
            <a:endParaRPr lang="en-US" sz="1200"/>
          </a:p>
          <a:p>
            <a:pPr marL="0" indent="0" algn="ctr">
              <a:buFont typeface="Garamond" pitchFamily="18" charset="0"/>
              <a:buNone/>
            </a:pPr>
            <a:endParaRPr lang="en-US" sz="1200"/>
          </a:p>
        </p:txBody>
      </p:sp>
    </p:spTree>
    <p:extLst>
      <p:ext uri="{BB962C8B-B14F-4D97-AF65-F5344CB8AC3E}">
        <p14:creationId xmlns:p14="http://schemas.microsoft.com/office/powerpoint/2010/main" val="2709741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grpId="0" nodeType="clickEffect">
                                  <p:stCondLst>
                                    <p:cond delay="0"/>
                                  </p:stCondLst>
                                  <p:childTnLst>
                                    <p:animEffect transition="out" filter="wipe(left)">
                                      <p:cBhvr>
                                        <p:cTn id="6" dur="500"/>
                                        <p:tgtEl>
                                          <p:spTgt spid="19"/>
                                        </p:tgtEl>
                                      </p:cBhvr>
                                    </p:animEffect>
                                    <p:set>
                                      <p:cBhvr>
                                        <p:cTn id="7" dur="1" fill="hold">
                                          <p:stCondLst>
                                            <p:cond delay="499"/>
                                          </p:stCondLst>
                                        </p:cTn>
                                        <p:tgtEl>
                                          <p:spTgt spid="19"/>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xit" presetSubtype="8" fill="hold" grpId="0" nodeType="clickEffect">
                                  <p:stCondLst>
                                    <p:cond delay="0"/>
                                  </p:stCondLst>
                                  <p:childTnLst>
                                    <p:animEffect transition="out" filter="wipe(left)">
                                      <p:cBhvr>
                                        <p:cTn id="11" dur="500"/>
                                        <p:tgtEl>
                                          <p:spTgt spid="20"/>
                                        </p:tgtEl>
                                      </p:cBhvr>
                                    </p:animEffect>
                                    <p:set>
                                      <p:cBhvr>
                                        <p:cTn id="12" dur="1" fill="hold">
                                          <p:stCondLst>
                                            <p:cond delay="499"/>
                                          </p:stCondLst>
                                        </p:cTn>
                                        <p:tgtEl>
                                          <p:spTgt spid="20"/>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xit" presetSubtype="8" fill="hold" grpId="0" nodeType="clickEffect">
                                  <p:stCondLst>
                                    <p:cond delay="0"/>
                                  </p:stCondLst>
                                  <p:childTnLst>
                                    <p:animEffect transition="out" filter="wipe(left)">
                                      <p:cBhvr>
                                        <p:cTn id="16" dur="500"/>
                                        <p:tgtEl>
                                          <p:spTgt spid="21"/>
                                        </p:tgtEl>
                                      </p:cBhvr>
                                    </p:animEffect>
                                    <p:set>
                                      <p:cBhvr>
                                        <p:cTn id="17" dur="1" fill="hold">
                                          <p:stCondLst>
                                            <p:cond delay="499"/>
                                          </p:stCondLst>
                                        </p:cTn>
                                        <p:tgtEl>
                                          <p:spTgt spid="21"/>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2" presetClass="exit" presetSubtype="8" fill="hold" grpId="0" nodeType="clickEffect">
                                  <p:stCondLst>
                                    <p:cond delay="0"/>
                                  </p:stCondLst>
                                  <p:childTnLst>
                                    <p:animEffect transition="out" filter="wipe(left)">
                                      <p:cBhvr>
                                        <p:cTn id="21" dur="500"/>
                                        <p:tgtEl>
                                          <p:spTgt spid="22"/>
                                        </p:tgtEl>
                                      </p:cBhvr>
                                    </p:animEffect>
                                    <p:set>
                                      <p:cBhvr>
                                        <p:cTn id="22" dur="1" fill="hold">
                                          <p:stCondLst>
                                            <p:cond delay="499"/>
                                          </p:stCondLst>
                                        </p:cTn>
                                        <p:tgtEl>
                                          <p:spTgt spid="22"/>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fade">
                                      <p:cBhvr>
                                        <p:cTn id="33" dur="500"/>
                                        <p:tgtEl>
                                          <p:spTgt spid="23"/>
                                        </p:tgtEl>
                                      </p:cBhvr>
                                    </p:animEffect>
                                  </p:childTnLst>
                                </p:cTn>
                              </p:par>
                            </p:childTnLst>
                          </p:cTn>
                        </p:par>
                      </p:childTnLst>
                    </p:cTn>
                  </p:par>
                  <p:par>
                    <p:cTn id="34" fill="hold">
                      <p:stCondLst>
                        <p:cond delay="indefinite"/>
                      </p:stCondLst>
                      <p:childTnLst>
                        <p:par>
                          <p:cTn id="35" fill="hold">
                            <p:stCondLst>
                              <p:cond delay="0"/>
                            </p:stCondLst>
                            <p:childTnLst>
                              <p:par>
                                <p:cTn id="36" presetID="21" presetClass="entr" presetSubtype="1" fill="hold" grpId="0" nodeType="click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wheel(1)">
                                      <p:cBhvr>
                                        <p:cTn id="38"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7" grpId="0">
        <p:bldAsOne/>
      </p:bldGraphic>
      <p:bldP spid="18" grpId="0" animBg="1"/>
      <p:bldP spid="19" grpId="0" animBg="1"/>
      <p:bldP spid="20" grpId="0" animBg="1"/>
      <p:bldP spid="21" grpId="0" animBg="1"/>
      <p:bldP spid="22" grpId="0" animBg="1"/>
      <p:bldP spid="23" grpId="0"/>
      <p:bldP spid="2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1FE50-B036-4CE1-AEC5-C4E79AFC8941}"/>
              </a:ext>
            </a:extLst>
          </p:cNvPr>
          <p:cNvSpPr>
            <a:spLocks noGrp="1"/>
          </p:cNvSpPr>
          <p:nvPr>
            <p:ph type="title"/>
          </p:nvPr>
        </p:nvSpPr>
        <p:spPr/>
        <p:txBody>
          <a:bodyPr/>
          <a:lstStyle/>
          <a:p>
            <a:r>
              <a:rPr lang="en-US"/>
              <a:t>Sources</a:t>
            </a:r>
          </a:p>
        </p:txBody>
      </p:sp>
      <p:sp>
        <p:nvSpPr>
          <p:cNvPr id="3" name="Content Placeholder 2">
            <a:extLst>
              <a:ext uri="{FF2B5EF4-FFF2-40B4-BE49-F238E27FC236}">
                <a16:creationId xmlns:a16="http://schemas.microsoft.com/office/drawing/2014/main" id="{BF61BB5A-6CAA-4CC3-A072-2B65FE042C66}"/>
              </a:ext>
            </a:extLst>
          </p:cNvPr>
          <p:cNvSpPr>
            <a:spLocks noGrp="1"/>
          </p:cNvSpPr>
          <p:nvPr>
            <p:ph idx="1"/>
          </p:nvPr>
        </p:nvSpPr>
        <p:spPr/>
        <p:txBody>
          <a:bodyPr>
            <a:normAutofit/>
          </a:bodyPr>
          <a:lstStyle/>
          <a:p>
            <a:pPr lvl="1"/>
            <a:r>
              <a:rPr lang="en-US">
                <a:hlinkClick r:id="rId2"/>
              </a:rPr>
              <a:t>Google Brain - Ventilator Pressure Prediction | Kaggle</a:t>
            </a:r>
            <a:endParaRPr lang="en-US"/>
          </a:p>
          <a:p>
            <a:pPr lvl="1"/>
            <a:r>
              <a:rPr lang="en-US"/>
              <a:t>Respiratory Failure, RSI and Mechanical Ventilation Basics, a residency presentation by CPT Steven K. Sparks, M.D.</a:t>
            </a:r>
          </a:p>
          <a:p>
            <a:pPr lvl="1"/>
            <a:r>
              <a:rPr lang="en-US">
                <a:hlinkClick r:id="rId3"/>
              </a:rPr>
              <a:t>Patient Monitoring Alarms in an Intensive Care Unit: Observational Study With Do-It-Yourself Instructions - PubMed (nih.gov)</a:t>
            </a:r>
            <a:endParaRPr lang="en-US"/>
          </a:p>
          <a:p>
            <a:pPr lvl="1"/>
            <a:r>
              <a:rPr lang="en-US">
                <a:hlinkClick r:id="rId4"/>
              </a:rPr>
              <a:t>Alarms in a neurocritical care unit: a prospective study | SpringerLink</a:t>
            </a:r>
            <a:endParaRPr lang="en-US"/>
          </a:p>
          <a:p>
            <a:pPr lvl="1"/>
            <a:r>
              <a:rPr lang="en-US">
                <a:hlinkClick r:id="rId5"/>
              </a:rPr>
              <a:t>Alarm Fatigue: A Patient Safety Concern | Article | </a:t>
            </a:r>
            <a:r>
              <a:rPr lang="en-US" err="1">
                <a:hlinkClick r:id="rId5"/>
              </a:rPr>
              <a:t>NursingCenter</a:t>
            </a:r>
            <a:endParaRPr lang="en-US"/>
          </a:p>
          <a:p>
            <a:pPr lvl="1"/>
            <a:r>
              <a:rPr lang="en-US">
                <a:hlinkClick r:id="rId6"/>
              </a:rPr>
              <a:t>Registered Nurse (RN) Hourly Pay in Maryland, Maryland | PayScale</a:t>
            </a:r>
            <a:endParaRPr lang="en-US"/>
          </a:p>
          <a:p>
            <a:pPr lvl="1"/>
            <a:r>
              <a:rPr lang="en-US">
                <a:hlinkClick r:id="rId7"/>
              </a:rPr>
              <a:t>Travel Nurse (RN) Hourly Pay | PayScale</a:t>
            </a:r>
            <a:endParaRPr lang="en-US"/>
          </a:p>
          <a:p>
            <a:pPr lvl="1"/>
            <a:r>
              <a:rPr lang="en-US">
                <a:hlinkClick r:id="rId8"/>
              </a:rPr>
              <a:t>High-Acuity Ventilator Cost Guide | Blog | HCP Resources | Medtronic</a:t>
            </a:r>
            <a:endParaRPr lang="en-US"/>
          </a:p>
          <a:p>
            <a:pPr lvl="1"/>
            <a:r>
              <a:rPr lang="en-US">
                <a:hlinkClick r:id="rId9"/>
              </a:rPr>
              <a:t>LSTM | Introduction to LSTM | Long Short Term Memory (analyticsvidhya.com)</a:t>
            </a:r>
            <a:endParaRPr lang="en-US"/>
          </a:p>
          <a:p>
            <a:pPr lvl="1"/>
            <a:r>
              <a:rPr lang="en-US">
                <a:hlinkClick r:id="rId10"/>
              </a:rPr>
              <a:t>Understanding 1D and 3D Convolution Neural Network | </a:t>
            </a:r>
            <a:r>
              <a:rPr lang="en-US" err="1">
                <a:hlinkClick r:id="rId10"/>
              </a:rPr>
              <a:t>Keras</a:t>
            </a:r>
            <a:r>
              <a:rPr lang="en-US">
                <a:hlinkClick r:id="rId10"/>
              </a:rPr>
              <a:t> | by Shiva Verma | Towards Data Science</a:t>
            </a:r>
            <a:endParaRPr lang="en-US"/>
          </a:p>
          <a:p>
            <a:pPr lvl="1"/>
            <a:endParaRPr lang="en-US"/>
          </a:p>
          <a:p>
            <a:pPr lvl="1"/>
            <a:endParaRPr lang="en-US"/>
          </a:p>
        </p:txBody>
      </p:sp>
    </p:spTree>
    <p:extLst>
      <p:ext uri="{BB962C8B-B14F-4D97-AF65-F5344CB8AC3E}">
        <p14:creationId xmlns:p14="http://schemas.microsoft.com/office/powerpoint/2010/main" val="2431360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a:solidFill>
                  <a:schemeClr val="tx1"/>
                </a:solidFill>
              </a:rPr>
              <a:t>Ventilator</a:t>
            </a:r>
            <a:br>
              <a:rPr lang="en-US" sz="4400">
                <a:solidFill>
                  <a:schemeClr val="tx1"/>
                </a:solidFill>
              </a:rPr>
            </a:br>
            <a:r>
              <a:rPr lang="en-US" sz="4400">
                <a:solidFill>
                  <a:schemeClr val="tx1"/>
                </a:solidFill>
              </a:rPr>
              <a:t>Type I errors</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a:solidFill>
                  <a:schemeClr val="tx1"/>
                </a:solidFill>
              </a:rPr>
              <a:t>Presented by Mel Sparks</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A24AD-B7EC-4A91-8FD6-F3AF6B46894C}"/>
              </a:ext>
            </a:extLst>
          </p:cNvPr>
          <p:cNvSpPr>
            <a:spLocks noGrp="1"/>
          </p:cNvSpPr>
          <p:nvPr>
            <p:ph type="title"/>
          </p:nvPr>
        </p:nvSpPr>
        <p:spPr>
          <a:xfrm>
            <a:off x="567123" y="689688"/>
            <a:ext cx="3161963" cy="1645920"/>
          </a:xfrm>
        </p:spPr>
        <p:txBody>
          <a:bodyPr anchor="b">
            <a:normAutofit/>
          </a:bodyPr>
          <a:lstStyle/>
          <a:p>
            <a:pPr algn="r"/>
            <a:r>
              <a:rPr lang="en-US" sz="4800" b="1"/>
              <a:t>Business Problem</a:t>
            </a:r>
          </a:p>
        </p:txBody>
      </p:sp>
      <p:pic>
        <p:nvPicPr>
          <p:cNvPr id="1026" name="Picture 2" descr="Coronavirus ventilator: How it works, why COVID-19 patients need it">
            <a:extLst>
              <a:ext uri="{FF2B5EF4-FFF2-40B4-BE49-F238E27FC236}">
                <a16:creationId xmlns:a16="http://schemas.microsoft.com/office/drawing/2014/main" id="{4E61E1C8-CF2D-41E9-9082-2A277F2E50E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08046" y="1172909"/>
            <a:ext cx="6858000" cy="4371974"/>
          </a:xfrm>
          <a:prstGeom prst="rect">
            <a:avLst/>
          </a:prstGeom>
          <a:noFill/>
          <a:effectLst>
            <a:softEdge rad="495300"/>
          </a:effectLst>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B77FE5A7-0F35-404B-9F90-F03074277007}"/>
              </a:ext>
            </a:extLst>
          </p:cNvPr>
          <p:cNvSpPr>
            <a:spLocks noGrp="1"/>
          </p:cNvSpPr>
          <p:nvPr>
            <p:ph type="body" sz="half" idx="2"/>
          </p:nvPr>
        </p:nvSpPr>
        <p:spPr>
          <a:xfrm>
            <a:off x="567123" y="3017520"/>
            <a:ext cx="3161963" cy="3008376"/>
          </a:xfrm>
        </p:spPr>
        <p:txBody>
          <a:bodyPr>
            <a:normAutofit/>
          </a:bodyPr>
          <a:lstStyle/>
          <a:p>
            <a:pPr marL="0" indent="0" algn="just">
              <a:buNone/>
            </a:pPr>
            <a:r>
              <a:rPr lang="en-US"/>
              <a:t>How can we reduce the time that healthcare workers spend attending to ventilator Type I errors?</a:t>
            </a:r>
          </a:p>
          <a:p>
            <a:pPr marL="0" indent="0">
              <a:buNone/>
            </a:pPr>
            <a:endParaRPr lang="en-US"/>
          </a:p>
        </p:txBody>
      </p:sp>
    </p:spTree>
    <p:extLst>
      <p:ext uri="{BB962C8B-B14F-4D97-AF65-F5344CB8AC3E}">
        <p14:creationId xmlns:p14="http://schemas.microsoft.com/office/powerpoint/2010/main" val="936490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A24AD-B7EC-4A91-8FD6-F3AF6B46894C}"/>
              </a:ext>
            </a:extLst>
          </p:cNvPr>
          <p:cNvSpPr>
            <a:spLocks noGrp="1"/>
          </p:cNvSpPr>
          <p:nvPr>
            <p:ph type="title"/>
          </p:nvPr>
        </p:nvSpPr>
        <p:spPr/>
        <p:txBody>
          <a:bodyPr/>
          <a:lstStyle/>
          <a:p>
            <a:r>
              <a:rPr lang="en-US"/>
              <a:t>Business Problem (cont.)</a:t>
            </a:r>
          </a:p>
        </p:txBody>
      </p:sp>
      <p:sp>
        <p:nvSpPr>
          <p:cNvPr id="3" name="Content Placeholder 2">
            <a:extLst>
              <a:ext uri="{FF2B5EF4-FFF2-40B4-BE49-F238E27FC236}">
                <a16:creationId xmlns:a16="http://schemas.microsoft.com/office/drawing/2014/main" id="{B77FE5A7-0F35-404B-9F90-F03074277007}"/>
              </a:ext>
            </a:extLst>
          </p:cNvPr>
          <p:cNvSpPr>
            <a:spLocks noGrp="1"/>
          </p:cNvSpPr>
          <p:nvPr>
            <p:ph idx="1"/>
          </p:nvPr>
        </p:nvSpPr>
        <p:spPr>
          <a:xfrm>
            <a:off x="1066800" y="2103120"/>
            <a:ext cx="5399314" cy="3849624"/>
          </a:xfrm>
        </p:spPr>
        <p:txBody>
          <a:bodyPr/>
          <a:lstStyle/>
          <a:p>
            <a:r>
              <a:rPr lang="en-US"/>
              <a:t>Ventilators can be set to a specific volume or pressure (normally the latter, based off ideal bodyweight). When there is something wrong with a patient’s lungs (too much compliance or resistance) or if a patient’s oxygen stats fall below certain parameters, a ventilator’s alarm will sound.</a:t>
            </a:r>
          </a:p>
          <a:p>
            <a:pPr marL="627063" indent="-182563"/>
            <a:r>
              <a:rPr lang="en-US"/>
              <a:t>Approximately 30.1 ventilator alarms per day</a:t>
            </a:r>
          </a:p>
          <a:p>
            <a:pPr marL="627063" indent="-182563"/>
            <a:r>
              <a:rPr lang="en-US"/>
              <a:t>2.5-5 hours daily average per patient</a:t>
            </a:r>
          </a:p>
          <a:p>
            <a:pPr marL="627063" indent="-182563"/>
            <a:r>
              <a:rPr lang="en-US"/>
              <a:t>72-99% of alarms are false</a:t>
            </a:r>
          </a:p>
          <a:p>
            <a:pPr marL="627063" indent="-182563"/>
            <a:r>
              <a:rPr lang="en-US"/>
              <a:t>100% of alarms must be responded to</a:t>
            </a:r>
          </a:p>
          <a:p>
            <a:pPr marL="182563" indent="-182563"/>
            <a:endParaRPr lang="en-US"/>
          </a:p>
        </p:txBody>
      </p:sp>
      <p:pic>
        <p:nvPicPr>
          <p:cNvPr id="2050" name="Picture 2" descr="Online ventilator training addresses COVID-19 clinician shortage - Boston  Children&amp;#39;s Answers">
            <a:extLst>
              <a:ext uri="{FF2B5EF4-FFF2-40B4-BE49-F238E27FC236}">
                <a16:creationId xmlns:a16="http://schemas.microsoft.com/office/drawing/2014/main" id="{69A29607-51CC-4B32-B789-B4FAB15591B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5988" t="36730" r="7646"/>
          <a:stretch/>
        </p:blipFill>
        <p:spPr bwMode="auto">
          <a:xfrm>
            <a:off x="6806769" y="2157626"/>
            <a:ext cx="4327392" cy="30132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2069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A24AD-B7EC-4A91-8FD6-F3AF6B46894C}"/>
              </a:ext>
            </a:extLst>
          </p:cNvPr>
          <p:cNvSpPr>
            <a:spLocks noGrp="1"/>
          </p:cNvSpPr>
          <p:nvPr>
            <p:ph type="title"/>
          </p:nvPr>
        </p:nvSpPr>
        <p:spPr/>
        <p:txBody>
          <a:bodyPr/>
          <a:lstStyle/>
          <a:p>
            <a:r>
              <a:rPr lang="en-US"/>
              <a:t>Business Problem (cont.)</a:t>
            </a:r>
          </a:p>
        </p:txBody>
      </p:sp>
      <p:sp>
        <p:nvSpPr>
          <p:cNvPr id="3" name="Content Placeholder 2">
            <a:extLst>
              <a:ext uri="{FF2B5EF4-FFF2-40B4-BE49-F238E27FC236}">
                <a16:creationId xmlns:a16="http://schemas.microsoft.com/office/drawing/2014/main" id="{B77FE5A7-0F35-404B-9F90-F03074277007}"/>
              </a:ext>
            </a:extLst>
          </p:cNvPr>
          <p:cNvSpPr>
            <a:spLocks noGrp="1"/>
          </p:cNvSpPr>
          <p:nvPr>
            <p:ph idx="1"/>
          </p:nvPr>
        </p:nvSpPr>
        <p:spPr/>
        <p:txBody>
          <a:bodyPr/>
          <a:lstStyle/>
          <a:p>
            <a:pPr marL="0" indent="0">
              <a:buNone/>
            </a:pPr>
            <a:r>
              <a:rPr lang="en-US" b="1"/>
              <a:t>If we can create a model that can better simulate the human lung with proper airway pressures, we can more accurately test new and improved ventilator machines and software before use on real patients.</a:t>
            </a:r>
          </a:p>
          <a:p>
            <a:pPr marL="182563" indent="-182563"/>
            <a:r>
              <a:rPr lang="en-US"/>
              <a:t>This will ultimately result in better ventilators in operation at our facilities – ventilators with a reduced likelihood of Type I errors.</a:t>
            </a:r>
          </a:p>
        </p:txBody>
      </p:sp>
      <p:pic>
        <p:nvPicPr>
          <p:cNvPr id="3074" name="Picture 2" descr="Ventilator Makers Race to Prevent a Possible Shortage | WIRED">
            <a:extLst>
              <a:ext uri="{FF2B5EF4-FFF2-40B4-BE49-F238E27FC236}">
                <a16:creationId xmlns:a16="http://schemas.microsoft.com/office/drawing/2014/main" id="{D3131B56-070F-4C2E-881E-5DB6D0AC35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9400" y="3192806"/>
            <a:ext cx="6045200" cy="302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1861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7C1C4-0F59-4AEC-BD14-297338E3FEEC}"/>
              </a:ext>
            </a:extLst>
          </p:cNvPr>
          <p:cNvSpPr>
            <a:spLocks noGrp="1"/>
          </p:cNvSpPr>
          <p:nvPr>
            <p:ph type="title"/>
          </p:nvPr>
        </p:nvSpPr>
        <p:spPr/>
        <p:txBody>
          <a:bodyPr/>
          <a:lstStyle/>
          <a:p>
            <a:r>
              <a:rPr lang="en-US"/>
              <a:t>Data Understanding and Preparation</a:t>
            </a:r>
          </a:p>
        </p:txBody>
      </p:sp>
      <p:sp>
        <p:nvSpPr>
          <p:cNvPr id="3" name="Content Placeholder 2">
            <a:extLst>
              <a:ext uri="{FF2B5EF4-FFF2-40B4-BE49-F238E27FC236}">
                <a16:creationId xmlns:a16="http://schemas.microsoft.com/office/drawing/2014/main" id="{DA604E29-B168-42AF-8599-8EA7E45B6FCA}"/>
              </a:ext>
            </a:extLst>
          </p:cNvPr>
          <p:cNvSpPr>
            <a:spLocks noGrp="1"/>
          </p:cNvSpPr>
          <p:nvPr>
            <p:ph idx="1"/>
          </p:nvPr>
        </p:nvSpPr>
        <p:spPr/>
        <p:txBody>
          <a:bodyPr/>
          <a:lstStyle/>
          <a:p>
            <a:r>
              <a:rPr lang="en-US"/>
              <a:t>We are primarily concerned with emulating a patient’s inspiration vs expiration while on a ventilator.</a:t>
            </a:r>
          </a:p>
          <a:p>
            <a:r>
              <a:rPr lang="en-US"/>
              <a:t>The data we currently have has been provided by Princeton University and Google Brain.</a:t>
            </a:r>
          </a:p>
          <a:p>
            <a:r>
              <a:rPr lang="en-US"/>
              <a:t>We can also collect our own data from our own healthcare facilities.</a:t>
            </a:r>
          </a:p>
          <a:p>
            <a:endParaRPr lang="en-US"/>
          </a:p>
        </p:txBody>
      </p:sp>
      <p:graphicFrame>
        <p:nvGraphicFramePr>
          <p:cNvPr id="4" name="Content Placeholder 2" descr="SmartArt graphic">
            <a:extLst>
              <a:ext uri="{FF2B5EF4-FFF2-40B4-BE49-F238E27FC236}">
                <a16:creationId xmlns:a16="http://schemas.microsoft.com/office/drawing/2014/main" id="{280E3237-0495-43CE-B409-AC129E73C920}"/>
              </a:ext>
            </a:extLst>
          </p:cNvPr>
          <p:cNvGraphicFramePr>
            <a:graphicFrameLocks/>
          </p:cNvGraphicFramePr>
          <p:nvPr>
            <p:extLst>
              <p:ext uri="{D42A27DB-BD31-4B8C-83A1-F6EECF244321}">
                <p14:modId xmlns:p14="http://schemas.microsoft.com/office/powerpoint/2010/main" val="1127192594"/>
              </p:ext>
            </p:extLst>
          </p:nvPr>
        </p:nvGraphicFramePr>
        <p:xfrm>
          <a:off x="1066800" y="3642478"/>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92646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8784B-426D-4A1C-A07C-656690B2E3D6}"/>
              </a:ext>
            </a:extLst>
          </p:cNvPr>
          <p:cNvSpPr>
            <a:spLocks noGrp="1"/>
          </p:cNvSpPr>
          <p:nvPr>
            <p:ph type="title"/>
          </p:nvPr>
        </p:nvSpPr>
        <p:spPr>
          <a:xfrm>
            <a:off x="567123" y="689688"/>
            <a:ext cx="3161963" cy="1645920"/>
          </a:xfrm>
        </p:spPr>
        <p:txBody>
          <a:bodyPr anchor="b">
            <a:normAutofit/>
          </a:bodyPr>
          <a:lstStyle/>
          <a:p>
            <a:r>
              <a:rPr lang="en-US"/>
              <a:t>Model Selection</a:t>
            </a:r>
          </a:p>
        </p:txBody>
      </p:sp>
      <p:pic>
        <p:nvPicPr>
          <p:cNvPr id="4098" name="Picture 2" descr="LSTM gates">
            <a:extLst>
              <a:ext uri="{FF2B5EF4-FFF2-40B4-BE49-F238E27FC236}">
                <a16:creationId xmlns:a16="http://schemas.microsoft.com/office/drawing/2014/main" id="{14C91BE3-03C6-479A-A2BE-C11BF0B96A5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66877" y="427101"/>
            <a:ext cx="6858000" cy="3051810"/>
          </a:xfrm>
          <a:prstGeom prst="rect">
            <a:avLst/>
          </a:prstGeom>
          <a:solidFill>
            <a:srgbClr val="FFFFFF"/>
          </a:solidFill>
        </p:spPr>
      </p:pic>
      <p:sp>
        <p:nvSpPr>
          <p:cNvPr id="3" name="Content Placeholder 2">
            <a:extLst>
              <a:ext uri="{FF2B5EF4-FFF2-40B4-BE49-F238E27FC236}">
                <a16:creationId xmlns:a16="http://schemas.microsoft.com/office/drawing/2014/main" id="{6BDC1DFA-A555-4BA5-9A43-C769C248A386}"/>
              </a:ext>
            </a:extLst>
          </p:cNvPr>
          <p:cNvSpPr>
            <a:spLocks noGrp="1"/>
          </p:cNvSpPr>
          <p:nvPr>
            <p:ph type="body" sz="half" idx="2"/>
          </p:nvPr>
        </p:nvSpPr>
        <p:spPr>
          <a:xfrm>
            <a:off x="567123" y="2419096"/>
            <a:ext cx="3161963" cy="3606800"/>
          </a:xfrm>
        </p:spPr>
        <p:txBody>
          <a:bodyPr>
            <a:normAutofit/>
          </a:bodyPr>
          <a:lstStyle/>
          <a:p>
            <a:r>
              <a:rPr lang="en-US"/>
              <a:t>Neural Networks have seen success for these types of problems</a:t>
            </a:r>
          </a:p>
          <a:p>
            <a:pPr marL="730250" indent="-285750">
              <a:buFont typeface="Arial" panose="020B0604020202020204" pitchFamily="34" charset="0"/>
              <a:buChar char="•"/>
            </a:pPr>
            <a:r>
              <a:rPr lang="en-US" sz="2400" b="1"/>
              <a:t>LSTM</a:t>
            </a:r>
          </a:p>
          <a:p>
            <a:pPr marL="730250" indent="-285750">
              <a:buFont typeface="Arial" panose="020B0604020202020204" pitchFamily="34" charset="0"/>
              <a:buChar char="•"/>
            </a:pPr>
            <a:r>
              <a:rPr lang="en-US" sz="2400" b="1"/>
              <a:t>Conv1d</a:t>
            </a:r>
          </a:p>
        </p:txBody>
      </p:sp>
      <p:pic>
        <p:nvPicPr>
          <p:cNvPr id="4100" name="Picture 4">
            <a:extLst>
              <a:ext uri="{FF2B5EF4-FFF2-40B4-BE49-F238E27FC236}">
                <a16:creationId xmlns:a16="http://schemas.microsoft.com/office/drawing/2014/main" id="{2B3A1598-4482-4070-B182-C0E32344A2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6422" y="3620605"/>
            <a:ext cx="4338910" cy="31328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7304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500"/>
                                        <p:tgtEl>
                                          <p:spTgt spid="409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100"/>
                                        </p:tgtEl>
                                        <p:attrNameLst>
                                          <p:attrName>style.visibility</p:attrName>
                                        </p:attrNameLst>
                                      </p:cBhvr>
                                      <p:to>
                                        <p:strVal val="visible"/>
                                      </p:to>
                                    </p:set>
                                    <p:animEffect transition="in" filter="fade">
                                      <p:cBhvr>
                                        <p:cTn id="12"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15D76-3BDD-456F-9AAA-BA799F7C346F}"/>
              </a:ext>
            </a:extLst>
          </p:cNvPr>
          <p:cNvSpPr>
            <a:spLocks noGrp="1"/>
          </p:cNvSpPr>
          <p:nvPr>
            <p:ph type="title"/>
          </p:nvPr>
        </p:nvSpPr>
        <p:spPr>
          <a:xfrm>
            <a:off x="1066800" y="642594"/>
            <a:ext cx="10058400" cy="1371600"/>
          </a:xfrm>
        </p:spPr>
        <p:txBody>
          <a:bodyPr anchor="ctr">
            <a:normAutofit/>
          </a:bodyPr>
          <a:lstStyle/>
          <a:p>
            <a:r>
              <a:rPr lang="en-US"/>
              <a:t>Evaluation</a:t>
            </a:r>
          </a:p>
        </p:txBody>
      </p:sp>
      <p:graphicFrame>
        <p:nvGraphicFramePr>
          <p:cNvPr id="5" name="Content Placeholder 2">
            <a:extLst>
              <a:ext uri="{FF2B5EF4-FFF2-40B4-BE49-F238E27FC236}">
                <a16:creationId xmlns:a16="http://schemas.microsoft.com/office/drawing/2014/main" id="{75B90918-C641-4EA1-8180-5FC8AE008327}"/>
              </a:ext>
            </a:extLst>
          </p:cNvPr>
          <p:cNvGraphicFramePr>
            <a:graphicFrameLocks noGrp="1"/>
          </p:cNvGraphicFramePr>
          <p:nvPr>
            <p:ph idx="1"/>
            <p:extLst>
              <p:ext uri="{D42A27DB-BD31-4B8C-83A1-F6EECF244321}">
                <p14:modId xmlns:p14="http://schemas.microsoft.com/office/powerpoint/2010/main" val="3612255660"/>
              </p:ext>
            </p:extLst>
          </p:nvPr>
        </p:nvGraphicFramePr>
        <p:xfrm>
          <a:off x="1066800" y="2103120"/>
          <a:ext cx="10058400" cy="38496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093293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2.xml><?xml version="1.0" encoding="utf-8"?>
<ds:datastoreItem xmlns:ds="http://schemas.openxmlformats.org/officeDocument/2006/customXml" ds:itemID="{2D276E62-80A3-44DD-9BCC-97ED2B99B57F}">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137651BA-F45C-4845-9AB3-E0A65B39F5E1}">
  <ds:schemaRefs>
    <ds:schemaRef ds:uri="71af3243-3dd4-4a8d-8c0d-dd76da1f02a5"/>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{25AE1087-9AEF-4621-8601-9C072FE2D4EE}tf78438558_win32</Template>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SavonVTI</vt:lpstr>
      <vt:lpstr>Setting the stage – Disclaimer </vt:lpstr>
      <vt:lpstr>Sources</vt:lpstr>
      <vt:lpstr>Ventilator Type I errors</vt:lpstr>
      <vt:lpstr>Business Problem</vt:lpstr>
      <vt:lpstr>Business Problem (cont.)</vt:lpstr>
      <vt:lpstr>Business Problem (cont.)</vt:lpstr>
      <vt:lpstr>Data Understanding and Preparation</vt:lpstr>
      <vt:lpstr>Model Selection</vt:lpstr>
      <vt:lpstr>Evaluation</vt:lpstr>
      <vt:lpstr>Deployment</vt:lpstr>
      <vt:lpstr>Return on Investment </vt:lpstr>
      <vt:lpstr>Return on Investment (cont.)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Setting the stage – Disclaimer </dc:title>
  <dc:creator>Melinda Fortin</dc:creator>
  <cp:revision>1</cp:revision>
  <dcterms:created xsi:type="dcterms:W3CDTF">2021-12-06T17:09:59Z</dcterms:created>
  <dcterms:modified xsi:type="dcterms:W3CDTF">2021-12-12T16:41:57Z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