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2" r:id="rId9"/>
    <p:sldId id="259" r:id="rId10"/>
    <p:sldId id="260" r:id="rId11"/>
    <p:sldId id="261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8BD20-EB76-47E9-9354-8829288A0FA7}" v="1" dt="2023-12-04T14:32:2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 (Yuanhang) Meng" userId="6ebaabf6-b90a-4429-8fa9-6695bdc019e6" providerId="ADAL" clId="{C6EA51D7-5C46-42C9-B259-D9E1E70F9D4D}"/>
    <pc:docChg chg="undo custSel addSld modSld">
      <pc:chgData name="Mel (Yuanhang) Meng" userId="6ebaabf6-b90a-4429-8fa9-6695bdc019e6" providerId="ADAL" clId="{C6EA51D7-5C46-42C9-B259-D9E1E70F9D4D}" dt="2023-08-25T13:26:34.834" v="193" actId="1076"/>
      <pc:docMkLst>
        <pc:docMk/>
      </pc:docMkLst>
      <pc:sldChg chg="addSp delSp modSp new mod modClrScheme chgLayout">
        <pc:chgData name="Mel (Yuanhang) Meng" userId="6ebaabf6-b90a-4429-8fa9-6695bdc019e6" providerId="ADAL" clId="{C6EA51D7-5C46-42C9-B259-D9E1E70F9D4D}" dt="2023-08-25T13:25:39.116" v="184" actId="21"/>
        <pc:sldMkLst>
          <pc:docMk/>
          <pc:sldMk cId="3908881329" sldId="264"/>
        </pc:sldMkLst>
        <pc:spChg chg="del">
          <ac:chgData name="Mel (Yuanhang) Meng" userId="6ebaabf6-b90a-4429-8fa9-6695bdc019e6" providerId="ADAL" clId="{C6EA51D7-5C46-42C9-B259-D9E1E70F9D4D}" dt="2023-08-25T12:25:06.047" v="1" actId="700"/>
          <ac:spMkLst>
            <pc:docMk/>
            <pc:sldMk cId="3908881329" sldId="264"/>
            <ac:spMk id="2" creationId="{1902FC85-DAFB-13A4-5808-DCB0943A5E42}"/>
          </ac:spMkLst>
        </pc:spChg>
        <pc:spChg chg="del">
          <ac:chgData name="Mel (Yuanhang) Meng" userId="6ebaabf6-b90a-4429-8fa9-6695bdc019e6" providerId="ADAL" clId="{C6EA51D7-5C46-42C9-B259-D9E1E70F9D4D}" dt="2023-08-25T12:25:06.047" v="1" actId="700"/>
          <ac:spMkLst>
            <pc:docMk/>
            <pc:sldMk cId="3908881329" sldId="264"/>
            <ac:spMk id="3" creationId="{6B07531B-0CE3-317F-F9E3-33DE7621F76E}"/>
          </ac:spMkLst>
        </pc:spChg>
        <pc:spChg chg="add del mod">
          <ac:chgData name="Mel (Yuanhang) Meng" userId="6ebaabf6-b90a-4429-8fa9-6695bdc019e6" providerId="ADAL" clId="{C6EA51D7-5C46-42C9-B259-D9E1E70F9D4D}" dt="2023-08-25T13:25:39.116" v="184" actId="21"/>
          <ac:spMkLst>
            <pc:docMk/>
            <pc:sldMk cId="3908881329" sldId="264"/>
            <ac:spMk id="4" creationId="{745619FA-712F-D08F-512F-BAFA39CA11E8}"/>
          </ac:spMkLst>
        </pc:spChg>
      </pc:sldChg>
      <pc:sldChg chg="addSp modSp new mod">
        <pc:chgData name="Mel (Yuanhang) Meng" userId="6ebaabf6-b90a-4429-8fa9-6695bdc019e6" providerId="ADAL" clId="{C6EA51D7-5C46-42C9-B259-D9E1E70F9D4D}" dt="2023-08-25T12:59:53.964" v="58" actId="14100"/>
        <pc:sldMkLst>
          <pc:docMk/>
          <pc:sldMk cId="513163978" sldId="265"/>
        </pc:sldMkLst>
        <pc:spChg chg="add mod">
          <ac:chgData name="Mel (Yuanhang) Meng" userId="6ebaabf6-b90a-4429-8fa9-6695bdc019e6" providerId="ADAL" clId="{C6EA51D7-5C46-42C9-B259-D9E1E70F9D4D}" dt="2023-08-25T12:58:07.204" v="47" actId="164"/>
          <ac:spMkLst>
            <pc:docMk/>
            <pc:sldMk cId="513163978" sldId="265"/>
            <ac:spMk id="6" creationId="{0DEA527B-8B60-FAC2-DF6A-C21314063772}"/>
          </ac:spMkLst>
        </pc:spChg>
        <pc:grpChg chg="add mod">
          <ac:chgData name="Mel (Yuanhang) Meng" userId="6ebaabf6-b90a-4429-8fa9-6695bdc019e6" providerId="ADAL" clId="{C6EA51D7-5C46-42C9-B259-D9E1E70F9D4D}" dt="2023-08-25T12:58:11.259" v="48" actId="1076"/>
          <ac:grpSpMkLst>
            <pc:docMk/>
            <pc:sldMk cId="513163978" sldId="265"/>
            <ac:grpSpMk id="14" creationId="{84D1157C-A6E4-FC1B-36A9-786B8AB8653D}"/>
          </ac:grpSpMkLst>
        </pc:grpChg>
        <pc:picChg chg="add mod">
          <ac:chgData name="Mel (Yuanhang) Meng" userId="6ebaabf6-b90a-4429-8fa9-6695bdc019e6" providerId="ADAL" clId="{C6EA51D7-5C46-42C9-B259-D9E1E70F9D4D}" dt="2023-08-25T12:27:37.112" v="35" actId="1076"/>
          <ac:picMkLst>
            <pc:docMk/>
            <pc:sldMk cId="513163978" sldId="265"/>
            <ac:picMk id="2" creationId="{66CE13BF-F5FB-0A7B-2768-01B56067F0AF}"/>
          </ac:picMkLst>
        </pc:picChg>
        <pc:picChg chg="add mod">
          <ac:chgData name="Mel (Yuanhang) Meng" userId="6ebaabf6-b90a-4429-8fa9-6695bdc019e6" providerId="ADAL" clId="{C6EA51D7-5C46-42C9-B259-D9E1E70F9D4D}" dt="2023-08-25T12:58:07.204" v="47" actId="164"/>
          <ac:picMkLst>
            <pc:docMk/>
            <pc:sldMk cId="513163978" sldId="265"/>
            <ac:picMk id="3" creationId="{56C3D54B-6F02-41B4-8732-20F6960FFD68}"/>
          </ac:picMkLst>
        </pc:picChg>
        <pc:cxnChg chg="add mod">
          <ac:chgData name="Mel (Yuanhang) Meng" userId="6ebaabf6-b90a-4429-8fa9-6695bdc019e6" providerId="ADAL" clId="{C6EA51D7-5C46-42C9-B259-D9E1E70F9D4D}" dt="2023-08-25T12:58:42.459" v="52" actId="14100"/>
          <ac:cxnSpMkLst>
            <pc:docMk/>
            <pc:sldMk cId="513163978" sldId="265"/>
            <ac:cxnSpMk id="4" creationId="{5797F21C-CDDA-77BC-D893-2C00BFA82DD6}"/>
          </ac:cxnSpMkLst>
        </pc:cxnChg>
        <pc:cxnChg chg="add mod ord">
          <ac:chgData name="Mel (Yuanhang) Meng" userId="6ebaabf6-b90a-4429-8fa9-6695bdc019e6" providerId="ADAL" clId="{C6EA51D7-5C46-42C9-B259-D9E1E70F9D4D}" dt="2023-08-25T12:59:53.964" v="58" actId="14100"/>
          <ac:cxnSpMkLst>
            <pc:docMk/>
            <pc:sldMk cId="513163978" sldId="265"/>
            <ac:cxnSpMk id="5" creationId="{075BE2C1-4037-BC35-E299-F92148BE00CC}"/>
          </ac:cxnSpMkLst>
        </pc:cxnChg>
        <pc:cxnChg chg="add mod">
          <ac:chgData name="Mel (Yuanhang) Meng" userId="6ebaabf6-b90a-4429-8fa9-6695bdc019e6" providerId="ADAL" clId="{C6EA51D7-5C46-42C9-B259-D9E1E70F9D4D}" dt="2023-08-25T12:58:20.086" v="49" actId="14100"/>
          <ac:cxnSpMkLst>
            <pc:docMk/>
            <pc:sldMk cId="513163978" sldId="265"/>
            <ac:cxnSpMk id="7" creationId="{87C5D84D-B327-D1D2-9BB2-957A53B46CF4}"/>
          </ac:cxnSpMkLst>
        </pc:cxnChg>
        <pc:cxnChg chg="add mod">
          <ac:chgData name="Mel (Yuanhang) Meng" userId="6ebaabf6-b90a-4429-8fa9-6695bdc019e6" providerId="ADAL" clId="{C6EA51D7-5C46-42C9-B259-D9E1E70F9D4D}" dt="2023-08-25T12:58:29.401" v="50" actId="14100"/>
          <ac:cxnSpMkLst>
            <pc:docMk/>
            <pc:sldMk cId="513163978" sldId="265"/>
            <ac:cxnSpMk id="10" creationId="{476AEBC8-C47F-3373-8B7C-01A7CF6479C6}"/>
          </ac:cxnSpMkLst>
        </pc:cxnChg>
        <pc:cxnChg chg="add mod">
          <ac:chgData name="Mel (Yuanhang) Meng" userId="6ebaabf6-b90a-4429-8fa9-6695bdc019e6" providerId="ADAL" clId="{C6EA51D7-5C46-42C9-B259-D9E1E70F9D4D}" dt="2023-08-25T12:58:37.478" v="51" actId="14100"/>
          <ac:cxnSpMkLst>
            <pc:docMk/>
            <pc:sldMk cId="513163978" sldId="265"/>
            <ac:cxnSpMk id="12" creationId="{D4F438C5-DC4F-2204-D2C3-BF4A2887D76D}"/>
          </ac:cxnSpMkLst>
        </pc:cxnChg>
      </pc:sldChg>
      <pc:sldChg chg="addSp modSp new mod modClrScheme chgLayout">
        <pc:chgData name="Mel (Yuanhang) Meng" userId="6ebaabf6-b90a-4429-8fa9-6695bdc019e6" providerId="ADAL" clId="{C6EA51D7-5C46-42C9-B259-D9E1E70F9D4D}" dt="2023-08-25T13:00:37.604" v="74" actId="1076"/>
        <pc:sldMkLst>
          <pc:docMk/>
          <pc:sldMk cId="3681968001" sldId="266"/>
        </pc:sldMkLst>
        <pc:spChg chg="add mod ord">
          <ac:chgData name="Mel (Yuanhang) Meng" userId="6ebaabf6-b90a-4429-8fa9-6695bdc019e6" providerId="ADAL" clId="{C6EA51D7-5C46-42C9-B259-D9E1E70F9D4D}" dt="2023-08-25T13:00:37.604" v="74" actId="1076"/>
          <ac:spMkLst>
            <pc:docMk/>
            <pc:sldMk cId="3681968001" sldId="266"/>
            <ac:spMk id="4" creationId="{8D0048C5-B4F9-B816-C573-B9823A6C1A61}"/>
          </ac:spMkLst>
        </pc:spChg>
        <pc:picChg chg="add mod">
          <ac:chgData name="Mel (Yuanhang) Meng" userId="6ebaabf6-b90a-4429-8fa9-6695bdc019e6" providerId="ADAL" clId="{C6EA51D7-5C46-42C9-B259-D9E1E70F9D4D}" dt="2023-08-25T13:00:23.174" v="61" actId="1076"/>
          <ac:picMkLst>
            <pc:docMk/>
            <pc:sldMk cId="3681968001" sldId="266"/>
            <ac:picMk id="3" creationId="{0208F51D-9DAB-3109-BFE1-03D3CBD28997}"/>
          </ac:picMkLst>
        </pc:picChg>
      </pc:sldChg>
      <pc:sldChg chg="addSp delSp modSp new mod modClrScheme chgLayout">
        <pc:chgData name="Mel (Yuanhang) Meng" userId="6ebaabf6-b90a-4429-8fa9-6695bdc019e6" providerId="ADAL" clId="{C6EA51D7-5C46-42C9-B259-D9E1E70F9D4D}" dt="2023-08-25T13:26:34.834" v="193" actId="1076"/>
        <pc:sldMkLst>
          <pc:docMk/>
          <pc:sldMk cId="2754054627" sldId="267"/>
        </pc:sldMkLst>
        <pc:spChg chg="del">
          <ac:chgData name="Mel (Yuanhang) Meng" userId="6ebaabf6-b90a-4429-8fa9-6695bdc019e6" providerId="ADAL" clId="{C6EA51D7-5C46-42C9-B259-D9E1E70F9D4D}" dt="2023-08-25T13:01:11.657" v="76" actId="700"/>
          <ac:spMkLst>
            <pc:docMk/>
            <pc:sldMk cId="2754054627" sldId="267"/>
            <ac:spMk id="2" creationId="{8E79BC20-4A9F-CE6D-9ADA-C6F41416B9B2}"/>
          </ac:spMkLst>
        </pc:spChg>
        <pc:spChg chg="add mod">
          <ac:chgData name="Mel (Yuanhang) Meng" userId="6ebaabf6-b90a-4429-8fa9-6695bdc019e6" providerId="ADAL" clId="{C6EA51D7-5C46-42C9-B259-D9E1E70F9D4D}" dt="2023-08-25T13:26:34.834" v="193" actId="1076"/>
          <ac:spMkLst>
            <pc:docMk/>
            <pc:sldMk cId="2754054627" sldId="267"/>
            <ac:spMk id="53" creationId="{F41546D5-4908-FBAE-4520-F503173C635A}"/>
          </ac:spMkLst>
        </pc:spChg>
        <pc:picChg chg="add mod">
          <ac:chgData name="Mel (Yuanhang) Meng" userId="6ebaabf6-b90a-4429-8fa9-6695bdc019e6" providerId="ADAL" clId="{C6EA51D7-5C46-42C9-B259-D9E1E70F9D4D}" dt="2023-08-25T13:26:34.834" v="193" actId="1076"/>
          <ac:picMkLst>
            <pc:docMk/>
            <pc:sldMk cId="2754054627" sldId="267"/>
            <ac:picMk id="3" creationId="{0B2BC782-1EE6-2C11-D089-F2595666BCD3}"/>
          </ac:picMkLst>
        </pc:picChg>
        <pc:picChg chg="add mod">
          <ac:chgData name="Mel (Yuanhang) Meng" userId="6ebaabf6-b90a-4429-8fa9-6695bdc019e6" providerId="ADAL" clId="{C6EA51D7-5C46-42C9-B259-D9E1E70F9D4D}" dt="2023-08-25T13:26:34.834" v="193" actId="1076"/>
          <ac:picMkLst>
            <pc:docMk/>
            <pc:sldMk cId="2754054627" sldId="267"/>
            <ac:picMk id="5" creationId="{94E49CAE-00B5-D4EE-6C43-A0856B8006E0}"/>
          </ac:picMkLst>
        </pc:picChg>
        <pc:picChg chg="add mod">
          <ac:chgData name="Mel (Yuanhang) Meng" userId="6ebaabf6-b90a-4429-8fa9-6695bdc019e6" providerId="ADAL" clId="{C6EA51D7-5C46-42C9-B259-D9E1E70F9D4D}" dt="2023-08-25T13:26:34.834" v="193" actId="1076"/>
          <ac:picMkLst>
            <pc:docMk/>
            <pc:sldMk cId="2754054627" sldId="267"/>
            <ac:picMk id="26" creationId="{0F05CDBF-016E-1791-8AC9-1FE771E8B790}"/>
          </ac:picMkLst>
        </pc:picChg>
        <pc:picChg chg="add mod ord">
          <ac:chgData name="Mel (Yuanhang) Meng" userId="6ebaabf6-b90a-4429-8fa9-6695bdc019e6" providerId="ADAL" clId="{C6EA51D7-5C46-42C9-B259-D9E1E70F9D4D}" dt="2023-08-25T13:26:34.834" v="193" actId="1076"/>
          <ac:picMkLst>
            <pc:docMk/>
            <pc:sldMk cId="2754054627" sldId="267"/>
            <ac:picMk id="55" creationId="{790512D8-DE3E-5943-907A-9C9D2EB02CE1}"/>
          </ac:picMkLst>
        </pc:pic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6" creationId="{3663859E-9147-BA59-691C-A8F23674B2CF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9" creationId="{05215E1F-E08F-3052-8E52-9EE36CDCF326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11" creationId="{406E98CA-5D65-BBF0-0123-499880C0D973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16" creationId="{13979A25-4131-F770-38C6-1A3AA7328A69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18" creationId="{83AB6C94-10BB-A2F3-5D62-5D39E7B78D62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20" creationId="{9831135B-1BD0-EDDB-9CA0-FE5578206B1C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22" creationId="{946D85F1-AC2D-0DE0-21E2-0BA79864AFCB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27" creationId="{6EF25C65-621D-848F-CED2-BF972E0B61D7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30" creationId="{A821C74B-D2C4-6FAD-3F37-E21793DBE020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33" creationId="{CB13F43C-86B6-E637-35BF-79691892B007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35" creationId="{43CBEBBB-A418-98F4-B5A1-8201C4C236C5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37" creationId="{D60885AD-F627-98F7-21EC-EEC6BB95010D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39" creationId="{B66DAE00-A967-ADF3-4244-C924669FF0C0}"/>
          </ac:cxnSpMkLst>
        </pc:cxnChg>
        <pc:cxnChg chg="add del mod">
          <ac:chgData name="Mel (Yuanhang) Meng" userId="6ebaabf6-b90a-4429-8fa9-6695bdc019e6" providerId="ADAL" clId="{C6EA51D7-5C46-42C9-B259-D9E1E70F9D4D}" dt="2023-08-25T13:24:23.759" v="129" actId="478"/>
          <ac:cxnSpMkLst>
            <pc:docMk/>
            <pc:sldMk cId="2754054627" sldId="267"/>
            <ac:cxnSpMk id="40" creationId="{811A550A-8ECD-2BC2-FBE5-02D8E9B2AC44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43" creationId="{265FC540-9A8F-BBFA-782C-429B6319A746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45" creationId="{B6D581DF-020F-466B-EA28-408FE14E9F97}"/>
          </ac:cxnSpMkLst>
        </pc:cxnChg>
        <pc:cxnChg chg="add mod">
          <ac:chgData name="Mel (Yuanhang) Meng" userId="6ebaabf6-b90a-4429-8fa9-6695bdc019e6" providerId="ADAL" clId="{C6EA51D7-5C46-42C9-B259-D9E1E70F9D4D}" dt="2023-08-25T13:26:34.834" v="193" actId="1076"/>
          <ac:cxnSpMkLst>
            <pc:docMk/>
            <pc:sldMk cId="2754054627" sldId="267"/>
            <ac:cxnSpMk id="48" creationId="{0BAEF541-4FDA-3E77-577D-76614A13ED19}"/>
          </ac:cxnSpMkLst>
        </pc:cxnChg>
      </pc:sldChg>
    </pc:docChg>
  </pc:docChgLst>
  <pc:docChgLst>
    <pc:chgData name="Mel (Yuanhang) Meng" userId="6ebaabf6-b90a-4429-8fa9-6695bdc019e6" providerId="ADAL" clId="{177080D1-FE5B-4BEB-9820-AF850C208FC0}"/>
    <pc:docChg chg="undo custSel addSld modSld">
      <pc:chgData name="Mel (Yuanhang) Meng" userId="6ebaabf6-b90a-4429-8fa9-6695bdc019e6" providerId="ADAL" clId="{177080D1-FE5B-4BEB-9820-AF850C208FC0}" dt="2023-02-15T19:50:33.152" v="1847" actId="13822"/>
      <pc:docMkLst>
        <pc:docMk/>
      </pc:docMkLst>
      <pc:sldChg chg="addSp delSp modSp new mod modClrScheme chgLayout">
        <pc:chgData name="Mel (Yuanhang) Meng" userId="6ebaabf6-b90a-4429-8fa9-6695bdc019e6" providerId="ADAL" clId="{177080D1-FE5B-4BEB-9820-AF850C208FC0}" dt="2023-02-15T19:30:54.116" v="1495" actId="14100"/>
        <pc:sldMkLst>
          <pc:docMk/>
          <pc:sldMk cId="1259169081" sldId="256"/>
        </pc:sldMkLst>
        <pc:spChg chg="del">
          <ac:chgData name="Mel (Yuanhang) Meng" userId="6ebaabf6-b90a-4429-8fa9-6695bdc019e6" providerId="ADAL" clId="{177080D1-FE5B-4BEB-9820-AF850C208FC0}" dt="2023-02-15T01:26:18.977" v="1" actId="700"/>
          <ac:spMkLst>
            <pc:docMk/>
            <pc:sldMk cId="1259169081" sldId="256"/>
            <ac:spMk id="2" creationId="{4C021C7F-5C8D-AE0C-0C2C-E29F47611615}"/>
          </ac:spMkLst>
        </pc:spChg>
        <pc:spChg chg="add mod">
          <ac:chgData name="Mel (Yuanhang) Meng" userId="6ebaabf6-b90a-4429-8fa9-6695bdc019e6" providerId="ADAL" clId="{177080D1-FE5B-4BEB-9820-AF850C208FC0}" dt="2023-02-15T14:09:07.482" v="607" actId="20577"/>
          <ac:spMkLst>
            <pc:docMk/>
            <pc:sldMk cId="1259169081" sldId="256"/>
            <ac:spMk id="2" creationId="{8970F3DC-663C-C6D0-0CF3-756EBE0A594C}"/>
          </ac:spMkLst>
        </pc:spChg>
        <pc:spChg chg="del">
          <ac:chgData name="Mel (Yuanhang) Meng" userId="6ebaabf6-b90a-4429-8fa9-6695bdc019e6" providerId="ADAL" clId="{177080D1-FE5B-4BEB-9820-AF850C208FC0}" dt="2023-02-15T01:26:18.977" v="1" actId="700"/>
          <ac:spMkLst>
            <pc:docMk/>
            <pc:sldMk cId="1259169081" sldId="256"/>
            <ac:spMk id="3" creationId="{9BC69C50-3A96-90B9-661C-CDC39DDE54C9}"/>
          </ac:spMkLst>
        </pc:spChg>
        <pc:spChg chg="add mo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4" creationId="{4734FF58-0787-7049-A111-9AB3CB3905DA}"/>
          </ac:spMkLst>
        </pc:spChg>
        <pc:spChg chg="add mo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5" creationId="{B92FF2FF-771C-EF82-9F19-B9E6AC69ACC0}"/>
          </ac:spMkLst>
        </pc:spChg>
        <pc:spChg chg="add mo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8" creationId="{7FFC740F-B79B-3DE9-3CB2-06B7573C7E5D}"/>
          </ac:spMkLst>
        </pc:spChg>
        <pc:spChg chg="add mo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12" creationId="{3D0F65D0-A632-93D4-F52E-4827FB4C9B16}"/>
          </ac:spMkLst>
        </pc:spChg>
        <pc:spChg chg="add mod">
          <ac:chgData name="Mel (Yuanhang) Meng" userId="6ebaabf6-b90a-4429-8fa9-6695bdc019e6" providerId="ADAL" clId="{177080D1-FE5B-4BEB-9820-AF850C208FC0}" dt="2023-02-15T01:30:21.053" v="46" actId="571"/>
          <ac:spMkLst>
            <pc:docMk/>
            <pc:sldMk cId="1259169081" sldId="256"/>
            <ac:spMk id="20" creationId="{24F04B40-A5F1-3925-5011-E519BCD0AE28}"/>
          </ac:spMkLst>
        </pc:spChg>
        <pc:spChg chg="add mo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32" creationId="{C4CEC94C-621F-6AED-CA53-62713431E151}"/>
          </ac:spMkLst>
        </pc:spChg>
        <pc:spChg chg="add del mod">
          <ac:chgData name="Mel (Yuanhang) Meng" userId="6ebaabf6-b90a-4429-8fa9-6695bdc019e6" providerId="ADAL" clId="{177080D1-FE5B-4BEB-9820-AF850C208FC0}" dt="2023-02-15T01:36:36.153" v="114" actId="478"/>
          <ac:spMkLst>
            <pc:docMk/>
            <pc:sldMk cId="1259169081" sldId="256"/>
            <ac:spMk id="35" creationId="{E68EBAFA-A7F4-2E21-6BC8-0D18201F2217}"/>
          </ac:spMkLst>
        </pc:spChg>
        <pc:spChg chg="add mo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38" creationId="{9376533E-6287-8DD7-3B9C-C895DA9DD178}"/>
          </ac:spMkLst>
        </pc:spChg>
        <pc:spChg chg="add mod">
          <ac:chgData name="Mel (Yuanhang) Meng" userId="6ebaabf6-b90a-4429-8fa9-6695bdc019e6" providerId="ADAL" clId="{177080D1-FE5B-4BEB-9820-AF850C208FC0}" dt="2023-02-15T01:45:07.552" v="200" actId="14100"/>
          <ac:spMkLst>
            <pc:docMk/>
            <pc:sldMk cId="1259169081" sldId="256"/>
            <ac:spMk id="39" creationId="{80A16992-F32E-49EE-7462-5986375A77DF}"/>
          </ac:spMkLst>
        </pc:spChg>
        <pc:spChg chg="add mod">
          <ac:chgData name="Mel (Yuanhang) Meng" userId="6ebaabf6-b90a-4429-8fa9-6695bdc019e6" providerId="ADAL" clId="{177080D1-FE5B-4BEB-9820-AF850C208FC0}" dt="2023-02-15T01:43:22.927" v="179" actId="1076"/>
          <ac:spMkLst>
            <pc:docMk/>
            <pc:sldMk cId="1259169081" sldId="256"/>
            <ac:spMk id="41" creationId="{6B67F5BD-9A8A-C1EF-4802-57DB13EE35FD}"/>
          </ac:spMkLst>
        </pc:spChg>
        <pc:spChg chg="add del mod">
          <ac:chgData name="Mel (Yuanhang) Meng" userId="6ebaabf6-b90a-4429-8fa9-6695bdc019e6" providerId="ADAL" clId="{177080D1-FE5B-4BEB-9820-AF850C208FC0}" dt="2023-02-15T01:44:54.586" v="197" actId="478"/>
          <ac:spMkLst>
            <pc:docMk/>
            <pc:sldMk cId="1259169081" sldId="256"/>
            <ac:spMk id="43" creationId="{513E44AD-03F3-8801-5960-55AD1E2EA0DE}"/>
          </ac:spMkLst>
        </pc:spChg>
        <pc:spChg chg="add mod">
          <ac:chgData name="Mel (Yuanhang) Meng" userId="6ebaabf6-b90a-4429-8fa9-6695bdc019e6" providerId="ADAL" clId="{177080D1-FE5B-4BEB-9820-AF850C208FC0}" dt="2023-02-15T01:43:37.553" v="183" actId="1076"/>
          <ac:spMkLst>
            <pc:docMk/>
            <pc:sldMk cId="1259169081" sldId="256"/>
            <ac:spMk id="49" creationId="{2FA3182F-785F-39E7-8C60-F075F98A3B9B}"/>
          </ac:spMkLst>
        </pc:spChg>
        <pc:spChg chg="add mod">
          <ac:chgData name="Mel (Yuanhang) Meng" userId="6ebaabf6-b90a-4429-8fa9-6695bdc019e6" providerId="ADAL" clId="{177080D1-FE5B-4BEB-9820-AF850C208FC0}" dt="2023-02-15T14:08:29.527" v="592" actId="14100"/>
          <ac:spMkLst>
            <pc:docMk/>
            <pc:sldMk cId="1259169081" sldId="256"/>
            <ac:spMk id="50" creationId="{B9AE418C-D76B-1489-3C13-F252666F210B}"/>
          </ac:spMkLst>
        </pc:spChg>
        <pc:spChg chg="add mod">
          <ac:chgData name="Mel (Yuanhang) Meng" userId="6ebaabf6-b90a-4429-8fa9-6695bdc019e6" providerId="ADAL" clId="{177080D1-FE5B-4BEB-9820-AF850C208FC0}" dt="2023-02-15T19:30:22.685" v="1470" actId="14100"/>
          <ac:spMkLst>
            <pc:docMk/>
            <pc:sldMk cId="1259169081" sldId="256"/>
            <ac:spMk id="53" creationId="{7DCCAF09-6C9B-6C1B-E9DA-EFF7F1EE0FEA}"/>
          </ac:spMkLst>
        </pc:spChg>
        <pc:spChg chg="add mo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54" creationId="{7A792777-1B11-22C1-7138-7DF90D591C42}"/>
          </ac:spMkLst>
        </pc:spChg>
        <pc:spChg chg="add mod or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55" creationId="{E6F6800F-C3D1-FE3D-AC1E-E35D060A1387}"/>
          </ac:spMkLst>
        </pc:spChg>
        <pc:spChg chg="add mo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56" creationId="{CF7B34C3-9993-351D-A5AD-C42E854DA798}"/>
          </ac:spMkLst>
        </pc:spChg>
        <pc:spChg chg="add mod">
          <ac:chgData name="Mel (Yuanhang) Meng" userId="6ebaabf6-b90a-4429-8fa9-6695bdc019e6" providerId="ADAL" clId="{177080D1-FE5B-4BEB-9820-AF850C208FC0}" dt="2023-02-15T01:40:09.897" v="139" actId="1076"/>
          <ac:spMkLst>
            <pc:docMk/>
            <pc:sldMk cId="1259169081" sldId="256"/>
            <ac:spMk id="59" creationId="{8335B4EA-A3B2-64DF-4610-C84ABD0D43D1}"/>
          </ac:spMkLst>
        </pc:spChg>
        <pc:spChg chg="add mod">
          <ac:chgData name="Mel (Yuanhang) Meng" userId="6ebaabf6-b90a-4429-8fa9-6695bdc019e6" providerId="ADAL" clId="{177080D1-FE5B-4BEB-9820-AF850C208FC0}" dt="2023-02-15T02:00:02.759" v="455" actId="1076"/>
          <ac:spMkLst>
            <pc:docMk/>
            <pc:sldMk cId="1259169081" sldId="256"/>
            <ac:spMk id="75" creationId="{406AFBEC-717F-06E6-C0A4-70481642A6DE}"/>
          </ac:spMkLst>
        </pc:spChg>
        <pc:spChg chg="add mod">
          <ac:chgData name="Mel (Yuanhang) Meng" userId="6ebaabf6-b90a-4429-8fa9-6695bdc019e6" providerId="ADAL" clId="{177080D1-FE5B-4BEB-9820-AF850C208FC0}" dt="2023-02-15T01:44:33.104" v="194" actId="1076"/>
          <ac:spMkLst>
            <pc:docMk/>
            <pc:sldMk cId="1259169081" sldId="256"/>
            <ac:spMk id="78" creationId="{D40C0DFA-4F78-B4F1-5D15-3A1D5036BFE2}"/>
          </ac:spMkLst>
        </pc:spChg>
        <pc:spChg chg="add mod">
          <ac:chgData name="Mel (Yuanhang) Meng" userId="6ebaabf6-b90a-4429-8fa9-6695bdc019e6" providerId="ADAL" clId="{177080D1-FE5B-4BEB-9820-AF850C208FC0}" dt="2023-02-15T01:51:32.178" v="276" actId="1076"/>
          <ac:spMkLst>
            <pc:docMk/>
            <pc:sldMk cId="1259169081" sldId="256"/>
            <ac:spMk id="82" creationId="{FE4A136F-0D06-7164-90FB-1D937440B693}"/>
          </ac:spMkLst>
        </pc:spChg>
        <pc:spChg chg="add mod">
          <ac:chgData name="Mel (Yuanhang) Meng" userId="6ebaabf6-b90a-4429-8fa9-6695bdc019e6" providerId="ADAL" clId="{177080D1-FE5B-4BEB-9820-AF850C208FC0}" dt="2023-02-15T14:08:56.909" v="595" actId="207"/>
          <ac:spMkLst>
            <pc:docMk/>
            <pc:sldMk cId="1259169081" sldId="256"/>
            <ac:spMk id="85" creationId="{5B15D840-B4E3-5197-B165-DB5614768782}"/>
          </ac:spMkLst>
        </pc:spChg>
        <pc:spChg chg="add mod">
          <ac:chgData name="Mel (Yuanhang) Meng" userId="6ebaabf6-b90a-4429-8fa9-6695bdc019e6" providerId="ADAL" clId="{177080D1-FE5B-4BEB-9820-AF850C208FC0}" dt="2023-02-15T14:08:53.523" v="594" actId="207"/>
          <ac:spMkLst>
            <pc:docMk/>
            <pc:sldMk cId="1259169081" sldId="256"/>
            <ac:spMk id="86" creationId="{99888379-80AB-DF4B-2EBE-96BF275834EF}"/>
          </ac:spMkLst>
        </pc:spChg>
        <pc:spChg chg="add mod">
          <ac:chgData name="Mel (Yuanhang) Meng" userId="6ebaabf6-b90a-4429-8fa9-6695bdc019e6" providerId="ADAL" clId="{177080D1-FE5B-4BEB-9820-AF850C208FC0}" dt="2023-02-15T14:09:18.787" v="609" actId="207"/>
          <ac:spMkLst>
            <pc:docMk/>
            <pc:sldMk cId="1259169081" sldId="256"/>
            <ac:spMk id="87" creationId="{F6BB992D-05D4-26E6-334E-F96BF0DB6D57}"/>
          </ac:spMkLst>
        </pc:spChg>
        <pc:spChg chg="add del mod">
          <ac:chgData name="Mel (Yuanhang) Meng" userId="6ebaabf6-b90a-4429-8fa9-6695bdc019e6" providerId="ADAL" clId="{177080D1-FE5B-4BEB-9820-AF850C208FC0}" dt="2023-02-15T01:50:27.578" v="265" actId="478"/>
          <ac:spMkLst>
            <pc:docMk/>
            <pc:sldMk cId="1259169081" sldId="256"/>
            <ac:spMk id="88" creationId="{F846BF6A-3180-EBFE-A478-71A1612B664B}"/>
          </ac:spMkLst>
        </pc:spChg>
        <pc:spChg chg="add del mod">
          <ac:chgData name="Mel (Yuanhang) Meng" userId="6ebaabf6-b90a-4429-8fa9-6695bdc019e6" providerId="ADAL" clId="{177080D1-FE5B-4BEB-9820-AF850C208FC0}" dt="2023-02-15T01:50:44.011" v="269" actId="478"/>
          <ac:spMkLst>
            <pc:docMk/>
            <pc:sldMk cId="1259169081" sldId="256"/>
            <ac:spMk id="89" creationId="{5F05B9B0-E60A-97E1-FA1E-8178BDB9A016}"/>
          </ac:spMkLst>
        </pc:spChg>
        <pc:spChg chg="add mod">
          <ac:chgData name="Mel (Yuanhang) Meng" userId="6ebaabf6-b90a-4429-8fa9-6695bdc019e6" providerId="ADAL" clId="{177080D1-FE5B-4BEB-9820-AF850C208FC0}" dt="2023-02-15T19:30:33.484" v="1471" actId="14100"/>
          <ac:spMkLst>
            <pc:docMk/>
            <pc:sldMk cId="1259169081" sldId="256"/>
            <ac:spMk id="90" creationId="{C04ACC73-E11F-81DD-75F0-BB8B6920783B}"/>
          </ac:spMkLst>
        </pc:spChg>
        <pc:spChg chg="add mod">
          <ac:chgData name="Mel (Yuanhang) Meng" userId="6ebaabf6-b90a-4429-8fa9-6695bdc019e6" providerId="ADAL" clId="{177080D1-FE5B-4BEB-9820-AF850C208FC0}" dt="2023-02-15T19:30:48.950" v="1494" actId="1076"/>
          <ac:spMkLst>
            <pc:docMk/>
            <pc:sldMk cId="1259169081" sldId="256"/>
            <ac:spMk id="98" creationId="{C70F7E1E-A717-6046-A183-E65960AA88C3}"/>
          </ac:spMkLst>
        </pc:spChg>
        <pc:spChg chg="add mod">
          <ac:chgData name="Mel (Yuanhang) Meng" userId="6ebaabf6-b90a-4429-8fa9-6695bdc019e6" providerId="ADAL" clId="{177080D1-FE5B-4BEB-9820-AF850C208FC0}" dt="2023-02-15T01:54:24.452" v="325" actId="1076"/>
          <ac:spMkLst>
            <pc:docMk/>
            <pc:sldMk cId="1259169081" sldId="256"/>
            <ac:spMk id="99" creationId="{9C10FD0B-CFCD-3578-7003-F1C4B497C222}"/>
          </ac:spMkLst>
        </pc:spChg>
        <pc:spChg chg="add del mod">
          <ac:chgData name="Mel (Yuanhang) Meng" userId="6ebaabf6-b90a-4429-8fa9-6695bdc019e6" providerId="ADAL" clId="{177080D1-FE5B-4BEB-9820-AF850C208FC0}" dt="2023-02-15T15:17:07.848" v="973" actId="21"/>
          <ac:spMkLst>
            <pc:docMk/>
            <pc:sldMk cId="1259169081" sldId="256"/>
            <ac:spMk id="106" creationId="{B97FB68A-98B7-600E-6904-91CE243BB53B}"/>
          </ac:spMkLst>
        </pc:spChg>
        <pc:picChg chg="add mod">
          <ac:chgData name="Mel (Yuanhang) Meng" userId="6ebaabf6-b90a-4429-8fa9-6695bdc019e6" providerId="ADAL" clId="{177080D1-FE5B-4BEB-9820-AF850C208FC0}" dt="2023-02-15T18:41:25.190" v="1465" actId="1076"/>
          <ac:picMkLst>
            <pc:docMk/>
            <pc:sldMk cId="1259169081" sldId="256"/>
            <ac:picMk id="6" creationId="{DB0BD2BD-F888-C986-DDC1-D873704B961D}"/>
          </ac:picMkLst>
        </pc:picChg>
        <pc:picChg chg="add mod">
          <ac:chgData name="Mel (Yuanhang) Meng" userId="6ebaabf6-b90a-4429-8fa9-6695bdc019e6" providerId="ADAL" clId="{177080D1-FE5B-4BEB-9820-AF850C208FC0}" dt="2023-02-15T01:40:09.897" v="139" actId="1076"/>
          <ac:picMkLst>
            <pc:docMk/>
            <pc:sldMk cId="1259169081" sldId="256"/>
            <ac:picMk id="14" creationId="{EC7D7266-2D44-EC20-3CB1-80C0B3F7B03A}"/>
          </ac:picMkLst>
        </pc:picChg>
        <pc:picChg chg="add del mod">
          <ac:chgData name="Mel (Yuanhang) Meng" userId="6ebaabf6-b90a-4429-8fa9-6695bdc019e6" providerId="ADAL" clId="{177080D1-FE5B-4BEB-9820-AF850C208FC0}" dt="2023-02-15T15:23:27.613" v="1089" actId="478"/>
          <ac:picMkLst>
            <pc:docMk/>
            <pc:sldMk cId="1259169081" sldId="256"/>
            <ac:picMk id="37" creationId="{BF7C55E4-6820-0A44-FFCB-FE4461F34BB7}"/>
          </ac:picMkLst>
        </pc:picChg>
        <pc:picChg chg="add mod">
          <ac:chgData name="Mel (Yuanhang) Meng" userId="6ebaabf6-b90a-4429-8fa9-6695bdc019e6" providerId="ADAL" clId="{177080D1-FE5B-4BEB-9820-AF850C208FC0}" dt="2023-02-15T01:40:09.897" v="139" actId="1076"/>
          <ac:picMkLst>
            <pc:docMk/>
            <pc:sldMk cId="1259169081" sldId="256"/>
            <ac:picMk id="52" creationId="{516417E3-0817-E0BE-01D8-299595CBECAB}"/>
          </ac:picMkLst>
        </pc:picChg>
        <pc:picChg chg="add mod">
          <ac:chgData name="Mel (Yuanhang) Meng" userId="6ebaabf6-b90a-4429-8fa9-6695bdc019e6" providerId="ADAL" clId="{177080D1-FE5B-4BEB-9820-AF850C208FC0}" dt="2023-02-15T01:40:09.897" v="139" actId="1076"/>
          <ac:picMkLst>
            <pc:docMk/>
            <pc:sldMk cId="1259169081" sldId="256"/>
            <ac:picMk id="58" creationId="{8A462CB8-501E-0CC1-2223-5F11CE8E68CB}"/>
          </ac:picMkLst>
        </pc:picChg>
        <pc:picChg chg="add mod">
          <ac:chgData name="Mel (Yuanhang) Meng" userId="6ebaabf6-b90a-4429-8fa9-6695bdc019e6" providerId="ADAL" clId="{177080D1-FE5B-4BEB-9820-AF850C208FC0}" dt="2023-02-15T01:40:09.897" v="139" actId="1076"/>
          <ac:picMkLst>
            <pc:docMk/>
            <pc:sldMk cId="1259169081" sldId="256"/>
            <ac:picMk id="61" creationId="{63EDDCFD-2781-CF4F-01E5-E6E32201CF55}"/>
          </ac:picMkLst>
        </pc:picChg>
        <pc:picChg chg="add mod">
          <ac:chgData name="Mel (Yuanhang) Meng" userId="6ebaabf6-b90a-4429-8fa9-6695bdc019e6" providerId="ADAL" clId="{177080D1-FE5B-4BEB-9820-AF850C208FC0}" dt="2023-02-15T01:44:51.360" v="196" actId="1076"/>
          <ac:picMkLst>
            <pc:docMk/>
            <pc:sldMk cId="1259169081" sldId="256"/>
            <ac:picMk id="80" creationId="{FAAD658F-6E47-1DF3-D386-11D5E71E52FC}"/>
          </ac:picMkLst>
        </pc:picChg>
        <pc:picChg chg="add mod">
          <ac:chgData name="Mel (Yuanhang) Meng" userId="6ebaabf6-b90a-4429-8fa9-6695bdc019e6" providerId="ADAL" clId="{177080D1-FE5B-4BEB-9820-AF850C208FC0}" dt="2023-02-15T01:53:28.773" v="311" actId="1076"/>
          <ac:picMkLst>
            <pc:docMk/>
            <pc:sldMk cId="1259169081" sldId="256"/>
            <ac:picMk id="84" creationId="{F16E4195-016F-47FF-B15C-011525726342}"/>
          </ac:picMkLst>
        </pc:picChg>
        <pc:picChg chg="add del mod">
          <ac:chgData name="Mel (Yuanhang) Meng" userId="6ebaabf6-b90a-4429-8fa9-6695bdc019e6" providerId="ADAL" clId="{177080D1-FE5B-4BEB-9820-AF850C208FC0}" dt="2023-02-15T01:55:51.462" v="332" actId="21"/>
          <ac:picMkLst>
            <pc:docMk/>
            <pc:sldMk cId="1259169081" sldId="256"/>
            <ac:picMk id="102" creationId="{6B1AE469-5546-76EA-0F3F-34792A4E7DD7}"/>
          </ac:picMkLst>
        </pc:picChg>
        <pc:picChg chg="add del mod">
          <ac:chgData name="Mel (Yuanhang) Meng" userId="6ebaabf6-b90a-4429-8fa9-6695bdc019e6" providerId="ADAL" clId="{177080D1-FE5B-4BEB-9820-AF850C208FC0}" dt="2023-02-15T15:23:29.085" v="1090" actId="478"/>
          <ac:picMkLst>
            <pc:docMk/>
            <pc:sldMk cId="1259169081" sldId="256"/>
            <ac:picMk id="105" creationId="{510B51AF-A5F1-A8FB-FCAA-33B6C2953358}"/>
          </ac:picMkLst>
        </pc:picChg>
        <pc:cxnChg chg="add mod">
          <ac:chgData name="Mel (Yuanhang) Meng" userId="6ebaabf6-b90a-4429-8fa9-6695bdc019e6" providerId="ADAL" clId="{177080D1-FE5B-4BEB-9820-AF850C208FC0}" dt="2023-02-15T01:40:09.897" v="139" actId="1076"/>
          <ac:cxnSpMkLst>
            <pc:docMk/>
            <pc:sldMk cId="1259169081" sldId="256"/>
            <ac:cxnSpMk id="7" creationId="{18C08A8A-854D-518D-E8C5-9B5AFDC34217}"/>
          </ac:cxnSpMkLst>
        </pc:cxnChg>
        <pc:cxnChg chg="add mod">
          <ac:chgData name="Mel (Yuanhang) Meng" userId="6ebaabf6-b90a-4429-8fa9-6695bdc019e6" providerId="ADAL" clId="{177080D1-FE5B-4BEB-9820-AF850C208FC0}" dt="2023-02-15T01:40:09.897" v="139" actId="1076"/>
          <ac:cxnSpMkLst>
            <pc:docMk/>
            <pc:sldMk cId="1259169081" sldId="256"/>
            <ac:cxnSpMk id="9" creationId="{08B6AC36-A17C-AE37-A1DD-6414801E59A8}"/>
          </ac:cxnSpMkLst>
        </pc:cxnChg>
        <pc:cxnChg chg="add mod">
          <ac:chgData name="Mel (Yuanhang) Meng" userId="6ebaabf6-b90a-4429-8fa9-6695bdc019e6" providerId="ADAL" clId="{177080D1-FE5B-4BEB-9820-AF850C208FC0}" dt="2023-02-15T01:40:09.897" v="139" actId="1076"/>
          <ac:cxnSpMkLst>
            <pc:docMk/>
            <pc:sldMk cId="1259169081" sldId="256"/>
            <ac:cxnSpMk id="16" creationId="{F63A13E0-64DE-EBAF-53E6-F627D640AB33}"/>
          </ac:cxnSpMkLst>
        </pc:cxnChg>
        <pc:cxnChg chg="add mod">
          <ac:chgData name="Mel (Yuanhang) Meng" userId="6ebaabf6-b90a-4429-8fa9-6695bdc019e6" providerId="ADAL" clId="{177080D1-FE5B-4BEB-9820-AF850C208FC0}" dt="2023-02-15T01:30:21.053" v="46" actId="571"/>
          <ac:cxnSpMkLst>
            <pc:docMk/>
            <pc:sldMk cId="1259169081" sldId="256"/>
            <ac:cxnSpMk id="19" creationId="{2CD4C207-E37A-68F4-325B-42DEE0811172}"/>
          </ac:cxnSpMkLst>
        </pc:cxnChg>
        <pc:cxnChg chg="add mod">
          <ac:chgData name="Mel (Yuanhang) Meng" userId="6ebaabf6-b90a-4429-8fa9-6695bdc019e6" providerId="ADAL" clId="{177080D1-FE5B-4BEB-9820-AF850C208FC0}" dt="2023-02-15T01:40:09.897" v="139" actId="1076"/>
          <ac:cxnSpMkLst>
            <pc:docMk/>
            <pc:sldMk cId="1259169081" sldId="256"/>
            <ac:cxnSpMk id="21" creationId="{962EA893-1389-5C1D-E138-A0A40AC1A2DC}"/>
          </ac:cxnSpMkLst>
        </pc:cxnChg>
        <pc:cxnChg chg="add mod">
          <ac:chgData name="Mel (Yuanhang) Meng" userId="6ebaabf6-b90a-4429-8fa9-6695bdc019e6" providerId="ADAL" clId="{177080D1-FE5B-4BEB-9820-AF850C208FC0}" dt="2023-02-15T01:40:09.897" v="139" actId="1076"/>
          <ac:cxnSpMkLst>
            <pc:docMk/>
            <pc:sldMk cId="1259169081" sldId="256"/>
            <ac:cxnSpMk id="26" creationId="{63B82EED-634D-086F-48EC-2519F96BEDBF}"/>
          </ac:cxnSpMkLst>
        </pc:cxnChg>
        <pc:cxnChg chg="add mod">
          <ac:chgData name="Mel (Yuanhang) Meng" userId="6ebaabf6-b90a-4429-8fa9-6695bdc019e6" providerId="ADAL" clId="{177080D1-FE5B-4BEB-9820-AF850C208FC0}" dt="2023-02-15T01:40:09.897" v="139" actId="1076"/>
          <ac:cxnSpMkLst>
            <pc:docMk/>
            <pc:sldMk cId="1259169081" sldId="256"/>
            <ac:cxnSpMk id="29" creationId="{90341166-E855-EA41-3ADC-0B10066F7595}"/>
          </ac:cxnSpMkLst>
        </pc:cxnChg>
        <pc:cxnChg chg="add mod">
          <ac:chgData name="Mel (Yuanhang) Meng" userId="6ebaabf6-b90a-4429-8fa9-6695bdc019e6" providerId="ADAL" clId="{177080D1-FE5B-4BEB-9820-AF850C208FC0}" dt="2023-02-15T01:40:09.897" v="139" actId="1076"/>
          <ac:cxnSpMkLst>
            <pc:docMk/>
            <pc:sldMk cId="1259169081" sldId="256"/>
            <ac:cxnSpMk id="31" creationId="{363E0353-C8B4-29B5-9173-29B96A1A86DC}"/>
          </ac:cxnSpMkLst>
        </pc:cxnChg>
        <pc:cxnChg chg="add mod">
          <ac:chgData name="Mel (Yuanhang) Meng" userId="6ebaabf6-b90a-4429-8fa9-6695bdc019e6" providerId="ADAL" clId="{177080D1-FE5B-4BEB-9820-AF850C208FC0}" dt="2023-02-15T01:45:15.547" v="202" actId="14100"/>
          <ac:cxnSpMkLst>
            <pc:docMk/>
            <pc:sldMk cId="1259169081" sldId="256"/>
            <ac:cxnSpMk id="40" creationId="{5360B465-2954-D64A-0478-AB53D9AD857C}"/>
          </ac:cxnSpMkLst>
        </pc:cxnChg>
        <pc:cxnChg chg="add del mod">
          <ac:chgData name="Mel (Yuanhang) Meng" userId="6ebaabf6-b90a-4429-8fa9-6695bdc019e6" providerId="ADAL" clId="{177080D1-FE5B-4BEB-9820-AF850C208FC0}" dt="2023-02-15T01:44:58.034" v="198" actId="478"/>
          <ac:cxnSpMkLst>
            <pc:docMk/>
            <pc:sldMk cId="1259169081" sldId="256"/>
            <ac:cxnSpMk id="42" creationId="{BAFBA8FE-015C-2873-FCE1-59169A6C0453}"/>
          </ac:cxnSpMkLst>
        </pc:cxnChg>
        <pc:cxnChg chg="add del mod">
          <ac:chgData name="Mel (Yuanhang) Meng" userId="6ebaabf6-b90a-4429-8fa9-6695bdc019e6" providerId="ADAL" clId="{177080D1-FE5B-4BEB-9820-AF850C208FC0}" dt="2023-02-15T01:41:22.370" v="150" actId="478"/>
          <ac:cxnSpMkLst>
            <pc:docMk/>
            <pc:sldMk cId="1259169081" sldId="256"/>
            <ac:cxnSpMk id="44" creationId="{5176A200-368A-FB8B-F78A-9C0308FAD6B4}"/>
          </ac:cxnSpMkLst>
        </pc:cxnChg>
        <pc:cxnChg chg="add mod">
          <ac:chgData name="Mel (Yuanhang) Meng" userId="6ebaabf6-b90a-4429-8fa9-6695bdc019e6" providerId="ADAL" clId="{177080D1-FE5B-4BEB-9820-AF850C208FC0}" dt="2023-02-15T01:41:45.143" v="154" actId="1076"/>
          <ac:cxnSpMkLst>
            <pc:docMk/>
            <pc:sldMk cId="1259169081" sldId="256"/>
            <ac:cxnSpMk id="45" creationId="{4DD06578-A9E1-2B62-BF07-AF2EECCE774B}"/>
          </ac:cxnSpMkLst>
        </pc:cxnChg>
        <pc:cxnChg chg="add mod">
          <ac:chgData name="Mel (Yuanhang) Meng" userId="6ebaabf6-b90a-4429-8fa9-6695bdc019e6" providerId="ADAL" clId="{177080D1-FE5B-4BEB-9820-AF850C208FC0}" dt="2023-02-15T01:54:20.807" v="324" actId="14100"/>
          <ac:cxnSpMkLst>
            <pc:docMk/>
            <pc:sldMk cId="1259169081" sldId="256"/>
            <ac:cxnSpMk id="46" creationId="{F8E123CE-5D40-776E-9D7F-4E8AB87E9F6C}"/>
          </ac:cxnSpMkLst>
        </pc:cxnChg>
        <pc:cxnChg chg="add mod">
          <ac:chgData name="Mel (Yuanhang) Meng" userId="6ebaabf6-b90a-4429-8fa9-6695bdc019e6" providerId="ADAL" clId="{177080D1-FE5B-4BEB-9820-AF850C208FC0}" dt="2023-02-15T01:45:12.029" v="201" actId="1076"/>
          <ac:cxnSpMkLst>
            <pc:docMk/>
            <pc:sldMk cId="1259169081" sldId="256"/>
            <ac:cxnSpMk id="47" creationId="{3D0EA9D5-01E3-4CEE-9E88-4F430CA4C769}"/>
          </ac:cxnSpMkLst>
        </pc:cxnChg>
        <pc:cxnChg chg="add del mod">
          <ac:chgData name="Mel (Yuanhang) Meng" userId="6ebaabf6-b90a-4429-8fa9-6695bdc019e6" providerId="ADAL" clId="{177080D1-FE5B-4BEB-9820-AF850C208FC0}" dt="2023-02-15T01:45:00.490" v="199" actId="478"/>
          <ac:cxnSpMkLst>
            <pc:docMk/>
            <pc:sldMk cId="1259169081" sldId="256"/>
            <ac:cxnSpMk id="48" creationId="{97FAA04D-5B31-7BDA-3395-033F6C4CCC28}"/>
          </ac:cxnSpMkLst>
        </pc:cxnChg>
        <pc:cxnChg chg="add mod ord">
          <ac:chgData name="Mel (Yuanhang) Meng" userId="6ebaabf6-b90a-4429-8fa9-6695bdc019e6" providerId="ADAL" clId="{177080D1-FE5B-4BEB-9820-AF850C208FC0}" dt="2023-02-15T01:59:49.321" v="425" actId="166"/>
          <ac:cxnSpMkLst>
            <pc:docMk/>
            <pc:sldMk cId="1259169081" sldId="256"/>
            <ac:cxnSpMk id="63" creationId="{63A0B589-D709-A1AA-CD57-E67BAE78A2EE}"/>
          </ac:cxnSpMkLst>
        </pc:cxnChg>
        <pc:cxnChg chg="add mod">
          <ac:chgData name="Mel (Yuanhang) Meng" userId="6ebaabf6-b90a-4429-8fa9-6695bdc019e6" providerId="ADAL" clId="{177080D1-FE5B-4BEB-9820-AF850C208FC0}" dt="2023-02-15T01:41:35.094" v="152" actId="1076"/>
          <ac:cxnSpMkLst>
            <pc:docMk/>
            <pc:sldMk cId="1259169081" sldId="256"/>
            <ac:cxnSpMk id="65" creationId="{1ADEEB10-D319-0CD4-D2AD-87992AECF149}"/>
          </ac:cxnSpMkLst>
        </pc:cxnChg>
        <pc:cxnChg chg="add del mod">
          <ac:chgData name="Mel (Yuanhang) Meng" userId="6ebaabf6-b90a-4429-8fa9-6695bdc019e6" providerId="ADAL" clId="{177080D1-FE5B-4BEB-9820-AF850C208FC0}" dt="2023-02-15T01:42:01.530" v="161" actId="478"/>
          <ac:cxnSpMkLst>
            <pc:docMk/>
            <pc:sldMk cId="1259169081" sldId="256"/>
            <ac:cxnSpMk id="66" creationId="{7905B993-0ED5-647B-3D07-B274E211CD07}"/>
          </ac:cxnSpMkLst>
        </pc:cxnChg>
        <pc:cxnChg chg="add mod">
          <ac:chgData name="Mel (Yuanhang) Meng" userId="6ebaabf6-b90a-4429-8fa9-6695bdc019e6" providerId="ADAL" clId="{177080D1-FE5B-4BEB-9820-AF850C208FC0}" dt="2023-02-15T01:42:40.060" v="169" actId="1076"/>
          <ac:cxnSpMkLst>
            <pc:docMk/>
            <pc:sldMk cId="1259169081" sldId="256"/>
            <ac:cxnSpMk id="68" creationId="{2CA71639-0033-85FB-16D3-0BA81904620F}"/>
          </ac:cxnSpMkLst>
        </pc:cxnChg>
        <pc:cxnChg chg="add mod">
          <ac:chgData name="Mel (Yuanhang) Meng" userId="6ebaabf6-b90a-4429-8fa9-6695bdc019e6" providerId="ADAL" clId="{177080D1-FE5B-4BEB-9820-AF850C208FC0}" dt="2023-02-15T01:59:55.252" v="454" actId="1036"/>
          <ac:cxnSpMkLst>
            <pc:docMk/>
            <pc:sldMk cId="1259169081" sldId="256"/>
            <ac:cxnSpMk id="71" creationId="{579A43C0-CBBD-8CD0-9DFF-A8F709B65759}"/>
          </ac:cxnSpMkLst>
        </pc:cxnChg>
        <pc:cxnChg chg="add mod">
          <ac:chgData name="Mel (Yuanhang) Meng" userId="6ebaabf6-b90a-4429-8fa9-6695bdc019e6" providerId="ADAL" clId="{177080D1-FE5B-4BEB-9820-AF850C208FC0}" dt="2023-02-15T02:00:06.900" v="456" actId="14100"/>
          <ac:cxnSpMkLst>
            <pc:docMk/>
            <pc:sldMk cId="1259169081" sldId="256"/>
            <ac:cxnSpMk id="73" creationId="{F42EDB8F-E414-87FA-67F5-81A074E83018}"/>
          </ac:cxnSpMkLst>
        </pc:cxnChg>
        <pc:cxnChg chg="add mod">
          <ac:chgData name="Mel (Yuanhang) Meng" userId="6ebaabf6-b90a-4429-8fa9-6695bdc019e6" providerId="ADAL" clId="{177080D1-FE5B-4BEB-9820-AF850C208FC0}" dt="2023-02-15T01:53:12.307" v="307" actId="1037"/>
          <ac:cxnSpMkLst>
            <pc:docMk/>
            <pc:sldMk cId="1259169081" sldId="256"/>
            <ac:cxnSpMk id="91" creationId="{69351BDA-08EB-64D5-1516-07EFEC5DBA02}"/>
          </ac:cxnSpMkLst>
        </pc:cxnChg>
        <pc:cxnChg chg="add mod">
          <ac:chgData name="Mel (Yuanhang) Meng" userId="6ebaabf6-b90a-4429-8fa9-6695bdc019e6" providerId="ADAL" clId="{177080D1-FE5B-4BEB-9820-AF850C208FC0}" dt="2023-02-15T19:30:41.961" v="1493" actId="1036"/>
          <ac:cxnSpMkLst>
            <pc:docMk/>
            <pc:sldMk cId="1259169081" sldId="256"/>
            <ac:cxnSpMk id="92" creationId="{9A4245AD-8C5D-E03C-A28A-DD7EBDDB83AE}"/>
          </ac:cxnSpMkLst>
        </pc:cxnChg>
        <pc:cxnChg chg="add mod">
          <ac:chgData name="Mel (Yuanhang) Meng" userId="6ebaabf6-b90a-4429-8fa9-6695bdc019e6" providerId="ADAL" clId="{177080D1-FE5B-4BEB-9820-AF850C208FC0}" dt="2023-02-15T19:30:54.116" v="1495" actId="14100"/>
          <ac:cxnSpMkLst>
            <pc:docMk/>
            <pc:sldMk cId="1259169081" sldId="256"/>
            <ac:cxnSpMk id="97" creationId="{5FAB71D4-0208-2E8F-3520-B17481E61589}"/>
          </ac:cxnSpMkLst>
        </pc:cxnChg>
      </pc:sldChg>
      <pc:sldChg chg="addSp delSp modSp new mod">
        <pc:chgData name="Mel (Yuanhang) Meng" userId="6ebaabf6-b90a-4429-8fa9-6695bdc019e6" providerId="ADAL" clId="{177080D1-FE5B-4BEB-9820-AF850C208FC0}" dt="2023-02-15T19:35:14.716" v="1527" actId="14100"/>
        <pc:sldMkLst>
          <pc:docMk/>
          <pc:sldMk cId="1214801658" sldId="257"/>
        </pc:sldMkLst>
        <pc:spChg chg="add del mod">
          <ac:chgData name="Mel (Yuanhang) Meng" userId="6ebaabf6-b90a-4429-8fa9-6695bdc019e6" providerId="ADAL" clId="{177080D1-FE5B-4BEB-9820-AF850C208FC0}" dt="2023-02-15T19:33:52.992" v="1514" actId="478"/>
          <ac:spMkLst>
            <pc:docMk/>
            <pc:sldMk cId="1214801658" sldId="257"/>
            <ac:spMk id="9" creationId="{455E5EBE-AA8B-94F1-02D9-5014FC914CBF}"/>
          </ac:spMkLst>
        </pc:spChg>
        <pc:spChg chg="add mod">
          <ac:chgData name="Mel (Yuanhang) Meng" userId="6ebaabf6-b90a-4429-8fa9-6695bdc019e6" providerId="ADAL" clId="{177080D1-FE5B-4BEB-9820-AF850C208FC0}" dt="2023-02-15T01:57:59.108" v="373" actId="1076"/>
          <ac:spMkLst>
            <pc:docMk/>
            <pc:sldMk cId="1214801658" sldId="257"/>
            <ac:spMk id="16" creationId="{3C8A42B3-841D-7D0D-ABA6-ED67733717D3}"/>
          </ac:spMkLst>
        </pc:spChg>
        <pc:picChg chg="add del mod">
          <ac:chgData name="Mel (Yuanhang) Meng" userId="6ebaabf6-b90a-4429-8fa9-6695bdc019e6" providerId="ADAL" clId="{177080D1-FE5B-4BEB-9820-AF850C208FC0}" dt="2023-02-15T14:12:03.983" v="610" actId="478"/>
          <ac:picMkLst>
            <pc:docMk/>
            <pc:sldMk cId="1214801658" sldId="257"/>
            <ac:picMk id="3" creationId="{B6909A64-987F-7AAF-3278-98A6FFFC452D}"/>
          </ac:picMkLst>
        </pc:picChg>
        <pc:picChg chg="add mod">
          <ac:chgData name="Mel (Yuanhang) Meng" userId="6ebaabf6-b90a-4429-8fa9-6695bdc019e6" providerId="ADAL" clId="{177080D1-FE5B-4BEB-9820-AF850C208FC0}" dt="2023-02-15T19:34:16.020" v="1521" actId="1076"/>
          <ac:picMkLst>
            <pc:docMk/>
            <pc:sldMk cId="1214801658" sldId="257"/>
            <ac:picMk id="4" creationId="{A93174E2-F80E-AAD8-5206-CA89F064125D}"/>
          </ac:picMkLst>
        </pc:picChg>
        <pc:picChg chg="add del mod ord">
          <ac:chgData name="Mel (Yuanhang) Meng" userId="6ebaabf6-b90a-4429-8fa9-6695bdc019e6" providerId="ADAL" clId="{177080D1-FE5B-4BEB-9820-AF850C208FC0}" dt="2023-02-15T19:32:35.192" v="1501" actId="478"/>
          <ac:picMkLst>
            <pc:docMk/>
            <pc:sldMk cId="1214801658" sldId="257"/>
            <ac:picMk id="5" creationId="{C4D32112-B7A8-C92A-F2C2-BE40DFF01D42}"/>
          </ac:picMkLst>
        </pc:picChg>
        <pc:picChg chg="add del mod">
          <ac:chgData name="Mel (Yuanhang) Meng" userId="6ebaabf6-b90a-4429-8fa9-6695bdc019e6" providerId="ADAL" clId="{177080D1-FE5B-4BEB-9820-AF850C208FC0}" dt="2023-02-15T19:33:55.014" v="1515" actId="21"/>
          <ac:picMkLst>
            <pc:docMk/>
            <pc:sldMk cId="1214801658" sldId="257"/>
            <ac:picMk id="11" creationId="{B2CF295A-F160-2AA6-AC3B-868B46A5084E}"/>
          </ac:picMkLst>
        </pc:picChg>
        <pc:picChg chg="add del mod">
          <ac:chgData name="Mel (Yuanhang) Meng" userId="6ebaabf6-b90a-4429-8fa9-6695bdc019e6" providerId="ADAL" clId="{177080D1-FE5B-4BEB-9820-AF850C208FC0}" dt="2023-02-15T19:32:26.027" v="1500" actId="478"/>
          <ac:picMkLst>
            <pc:docMk/>
            <pc:sldMk cId="1214801658" sldId="257"/>
            <ac:picMk id="12" creationId="{FC55013E-6830-3F17-5083-B22B6894F260}"/>
          </ac:picMkLst>
        </pc:picChg>
        <pc:picChg chg="add del mod">
          <ac:chgData name="Mel (Yuanhang) Meng" userId="6ebaabf6-b90a-4429-8fa9-6695bdc019e6" providerId="ADAL" clId="{177080D1-FE5B-4BEB-9820-AF850C208FC0}" dt="2023-02-15T19:32:37.868" v="1503"/>
          <ac:picMkLst>
            <pc:docMk/>
            <pc:sldMk cId="1214801658" sldId="257"/>
            <ac:picMk id="14" creationId="{6D4F0EEB-0841-8F80-0139-259DA2BB8589}"/>
          </ac:picMkLst>
        </pc:picChg>
        <pc:picChg chg="add mod">
          <ac:chgData name="Mel (Yuanhang) Meng" userId="6ebaabf6-b90a-4429-8fa9-6695bdc019e6" providerId="ADAL" clId="{177080D1-FE5B-4BEB-9820-AF850C208FC0}" dt="2023-02-15T19:32:55.478" v="1506" actId="1076"/>
          <ac:picMkLst>
            <pc:docMk/>
            <pc:sldMk cId="1214801658" sldId="257"/>
            <ac:picMk id="1026" creationId="{B81F2BED-C32B-6DFE-30A9-3A6E3AF6A8B7}"/>
          </ac:picMkLst>
        </pc:picChg>
        <pc:cxnChg chg="add mod">
          <ac:chgData name="Mel (Yuanhang) Meng" userId="6ebaabf6-b90a-4429-8fa9-6695bdc019e6" providerId="ADAL" clId="{177080D1-FE5B-4BEB-9820-AF850C208FC0}" dt="2023-02-15T19:34:19.299" v="1522" actId="14100"/>
          <ac:cxnSpMkLst>
            <pc:docMk/>
            <pc:sldMk cId="1214801658" sldId="257"/>
            <ac:cxnSpMk id="6" creationId="{C2EB3A6C-5A8D-5AE3-5BD6-A1CB21D0DE52}"/>
          </ac:cxnSpMkLst>
        </pc:cxnChg>
        <pc:cxnChg chg="add mod">
          <ac:chgData name="Mel (Yuanhang) Meng" userId="6ebaabf6-b90a-4429-8fa9-6695bdc019e6" providerId="ADAL" clId="{177080D1-FE5B-4BEB-9820-AF850C208FC0}" dt="2023-02-15T19:35:14.716" v="1527" actId="14100"/>
          <ac:cxnSpMkLst>
            <pc:docMk/>
            <pc:sldMk cId="1214801658" sldId="257"/>
            <ac:cxnSpMk id="7" creationId="{ADFA7C58-5710-FDAD-DFEA-A48FC27ECFDE}"/>
          </ac:cxnSpMkLst>
        </pc:cxnChg>
        <pc:cxnChg chg="add mod">
          <ac:chgData name="Mel (Yuanhang) Meng" userId="6ebaabf6-b90a-4429-8fa9-6695bdc019e6" providerId="ADAL" clId="{177080D1-FE5B-4BEB-9820-AF850C208FC0}" dt="2023-02-15T19:35:10.653" v="1526" actId="14100"/>
          <ac:cxnSpMkLst>
            <pc:docMk/>
            <pc:sldMk cId="1214801658" sldId="257"/>
            <ac:cxnSpMk id="10" creationId="{DF81B7D6-90EA-0844-F4F2-54D10BE24611}"/>
          </ac:cxnSpMkLst>
        </pc:cxnChg>
        <pc:cxnChg chg="add mod">
          <ac:chgData name="Mel (Yuanhang) Meng" userId="6ebaabf6-b90a-4429-8fa9-6695bdc019e6" providerId="ADAL" clId="{177080D1-FE5B-4BEB-9820-AF850C208FC0}" dt="2023-02-15T19:34:27.106" v="1523" actId="14100"/>
          <ac:cxnSpMkLst>
            <pc:docMk/>
            <pc:sldMk cId="1214801658" sldId="257"/>
            <ac:cxnSpMk id="13" creationId="{AA82E29B-DE4A-3DA5-1574-CC6015068F7B}"/>
          </ac:cxnSpMkLst>
        </pc:cxnChg>
        <pc:cxnChg chg="add mod">
          <ac:chgData name="Mel (Yuanhang) Meng" userId="6ebaabf6-b90a-4429-8fa9-6695bdc019e6" providerId="ADAL" clId="{177080D1-FE5B-4BEB-9820-AF850C208FC0}" dt="2023-02-15T19:34:34.346" v="1524" actId="14100"/>
          <ac:cxnSpMkLst>
            <pc:docMk/>
            <pc:sldMk cId="1214801658" sldId="257"/>
            <ac:cxnSpMk id="17" creationId="{C8073EEE-6C07-7493-7811-6BDE902570D6}"/>
          </ac:cxnSpMkLst>
        </pc:cxnChg>
        <pc:cxnChg chg="add mod">
          <ac:chgData name="Mel (Yuanhang) Meng" userId="6ebaabf6-b90a-4429-8fa9-6695bdc019e6" providerId="ADAL" clId="{177080D1-FE5B-4BEB-9820-AF850C208FC0}" dt="2023-02-15T01:58:35.648" v="381" actId="1076"/>
          <ac:cxnSpMkLst>
            <pc:docMk/>
            <pc:sldMk cId="1214801658" sldId="257"/>
            <ac:cxnSpMk id="20" creationId="{FCEB1B69-37EC-4006-7787-61FA28BA9DF9}"/>
          </ac:cxnSpMkLst>
        </pc:cxnChg>
        <pc:cxnChg chg="add mod">
          <ac:chgData name="Mel (Yuanhang) Meng" userId="6ebaabf6-b90a-4429-8fa9-6695bdc019e6" providerId="ADAL" clId="{177080D1-FE5B-4BEB-9820-AF850C208FC0}" dt="2023-02-15T19:34:50.987" v="1525" actId="14100"/>
          <ac:cxnSpMkLst>
            <pc:docMk/>
            <pc:sldMk cId="1214801658" sldId="257"/>
            <ac:cxnSpMk id="23" creationId="{424E0638-AE12-891B-1364-510ACCC35D73}"/>
          </ac:cxnSpMkLst>
        </pc:cxnChg>
        <pc:cxnChg chg="add del mod">
          <ac:chgData name="Mel (Yuanhang) Meng" userId="6ebaabf6-b90a-4429-8fa9-6695bdc019e6" providerId="ADAL" clId="{177080D1-FE5B-4BEB-9820-AF850C208FC0}" dt="2023-02-15T19:33:39.002" v="1510" actId="478"/>
          <ac:cxnSpMkLst>
            <pc:docMk/>
            <pc:sldMk cId="1214801658" sldId="257"/>
            <ac:cxnSpMk id="28" creationId="{C730391A-941E-3EF5-F365-432EA1846896}"/>
          </ac:cxnSpMkLst>
        </pc:cxnChg>
        <pc:cxnChg chg="add del mod">
          <ac:chgData name="Mel (Yuanhang) Meng" userId="6ebaabf6-b90a-4429-8fa9-6695bdc019e6" providerId="ADAL" clId="{177080D1-FE5B-4BEB-9820-AF850C208FC0}" dt="2023-02-15T19:33:44.833" v="1511" actId="478"/>
          <ac:cxnSpMkLst>
            <pc:docMk/>
            <pc:sldMk cId="1214801658" sldId="257"/>
            <ac:cxnSpMk id="31" creationId="{0BB8670C-0F5C-22CF-518F-3E693BEB979E}"/>
          </ac:cxnSpMkLst>
        </pc:cxnChg>
        <pc:cxnChg chg="add del mod">
          <ac:chgData name="Mel (Yuanhang) Meng" userId="6ebaabf6-b90a-4429-8fa9-6695bdc019e6" providerId="ADAL" clId="{177080D1-FE5B-4BEB-9820-AF850C208FC0}" dt="2023-02-15T19:33:46.271" v="1512" actId="478"/>
          <ac:cxnSpMkLst>
            <pc:docMk/>
            <pc:sldMk cId="1214801658" sldId="257"/>
            <ac:cxnSpMk id="34" creationId="{814D510C-DE61-60C0-015E-1A64DB25C134}"/>
          </ac:cxnSpMkLst>
        </pc:cxnChg>
        <pc:cxnChg chg="add del mod">
          <ac:chgData name="Mel (Yuanhang) Meng" userId="6ebaabf6-b90a-4429-8fa9-6695bdc019e6" providerId="ADAL" clId="{177080D1-FE5B-4BEB-9820-AF850C208FC0}" dt="2023-02-15T19:33:47.441" v="1513" actId="478"/>
          <ac:cxnSpMkLst>
            <pc:docMk/>
            <pc:sldMk cId="1214801658" sldId="257"/>
            <ac:cxnSpMk id="35" creationId="{75FE8557-861A-C83A-11FF-FB9DA43915E3}"/>
          </ac:cxnSpMkLst>
        </pc:cxnChg>
        <pc:cxnChg chg="add mod">
          <ac:chgData name="Mel (Yuanhang) Meng" userId="6ebaabf6-b90a-4429-8fa9-6695bdc019e6" providerId="ADAL" clId="{177080D1-FE5B-4BEB-9820-AF850C208FC0}" dt="2023-02-15T18:47:58.619" v="1467" actId="14100"/>
          <ac:cxnSpMkLst>
            <pc:docMk/>
            <pc:sldMk cId="1214801658" sldId="257"/>
            <ac:cxnSpMk id="36" creationId="{EE669D1F-3B4C-12E3-9F4E-68DBAF0F8690}"/>
          </ac:cxnSpMkLst>
        </pc:cxnChg>
      </pc:sldChg>
      <pc:sldChg chg="addSp delSp modSp new mod">
        <pc:chgData name="Mel (Yuanhang) Meng" userId="6ebaabf6-b90a-4429-8fa9-6695bdc019e6" providerId="ADAL" clId="{177080D1-FE5B-4BEB-9820-AF850C208FC0}" dt="2023-02-15T19:44:45.063" v="1798" actId="1076"/>
        <pc:sldMkLst>
          <pc:docMk/>
          <pc:sldMk cId="3905959752" sldId="258"/>
        </pc:sldMkLst>
        <pc:spChg chg="add mod">
          <ac:chgData name="Mel (Yuanhang) Meng" userId="6ebaabf6-b90a-4429-8fa9-6695bdc019e6" providerId="ADAL" clId="{177080D1-FE5B-4BEB-9820-AF850C208FC0}" dt="2023-02-15T19:37:12.721" v="1529" actId="164"/>
          <ac:spMkLst>
            <pc:docMk/>
            <pc:sldMk cId="3905959752" sldId="258"/>
            <ac:spMk id="2" creationId="{34F9AEE1-59AA-F0F2-87EA-9635AC35C826}"/>
          </ac:spMkLst>
        </pc:spChg>
        <pc:spChg chg="add mod">
          <ac:chgData name="Mel (Yuanhang) Meng" userId="6ebaabf6-b90a-4429-8fa9-6695bdc019e6" providerId="ADAL" clId="{177080D1-FE5B-4BEB-9820-AF850C208FC0}" dt="2023-02-15T19:37:12.721" v="1529" actId="164"/>
          <ac:spMkLst>
            <pc:docMk/>
            <pc:sldMk cId="3905959752" sldId="258"/>
            <ac:spMk id="3" creationId="{59B70E36-CD26-0BB5-D529-38371319A7B6}"/>
          </ac:spMkLst>
        </pc:spChg>
        <pc:spChg chg="add mod">
          <ac:chgData name="Mel (Yuanhang) Meng" userId="6ebaabf6-b90a-4429-8fa9-6695bdc019e6" providerId="ADAL" clId="{177080D1-FE5B-4BEB-9820-AF850C208FC0}" dt="2023-02-15T19:44:45.063" v="1798" actId="1076"/>
          <ac:spMkLst>
            <pc:docMk/>
            <pc:sldMk cId="3905959752" sldId="258"/>
            <ac:spMk id="5" creationId="{539FA240-F137-52BB-8DD6-4CAABD7433AD}"/>
          </ac:spMkLst>
        </pc:spChg>
        <pc:spChg chg="add mod">
          <ac:chgData name="Mel (Yuanhang) Meng" userId="6ebaabf6-b90a-4429-8fa9-6695bdc019e6" providerId="ADAL" clId="{177080D1-FE5B-4BEB-9820-AF850C208FC0}" dt="2023-02-15T19:37:12.721" v="1529" actId="164"/>
          <ac:spMkLst>
            <pc:docMk/>
            <pc:sldMk cId="3905959752" sldId="258"/>
            <ac:spMk id="9" creationId="{D2E07FCD-549D-BF9B-53DF-7C56E0FBFE28}"/>
          </ac:spMkLst>
        </pc:spChg>
        <pc:spChg chg="add mod">
          <ac:chgData name="Mel (Yuanhang) Meng" userId="6ebaabf6-b90a-4429-8fa9-6695bdc019e6" providerId="ADAL" clId="{177080D1-FE5B-4BEB-9820-AF850C208FC0}" dt="2023-02-15T19:37:12.721" v="1529" actId="164"/>
          <ac:spMkLst>
            <pc:docMk/>
            <pc:sldMk cId="3905959752" sldId="258"/>
            <ac:spMk id="10" creationId="{3303052F-9478-4ADE-16BA-8121715A4C7C}"/>
          </ac:spMkLst>
        </pc:spChg>
        <pc:spChg chg="add mod">
          <ac:chgData name="Mel (Yuanhang) Meng" userId="6ebaabf6-b90a-4429-8fa9-6695bdc019e6" providerId="ADAL" clId="{177080D1-FE5B-4BEB-9820-AF850C208FC0}" dt="2023-02-15T19:37:12.721" v="1529" actId="164"/>
          <ac:spMkLst>
            <pc:docMk/>
            <pc:sldMk cId="3905959752" sldId="258"/>
            <ac:spMk id="15" creationId="{4BAD6D4C-77F7-8D51-04B4-3EECFB6F1143}"/>
          </ac:spMkLst>
        </pc:spChg>
        <pc:spChg chg="add del mod">
          <ac:chgData name="Mel (Yuanhang) Meng" userId="6ebaabf6-b90a-4429-8fa9-6695bdc019e6" providerId="ADAL" clId="{177080D1-FE5B-4BEB-9820-AF850C208FC0}" dt="2023-02-15T14:16:06.859" v="735" actId="478"/>
          <ac:spMkLst>
            <pc:docMk/>
            <pc:sldMk cId="3905959752" sldId="258"/>
            <ac:spMk id="16" creationId="{C213405F-9A7D-1B5F-5E7B-61A9497FD6DF}"/>
          </ac:spMkLst>
        </pc:spChg>
        <pc:spChg chg="add del mod">
          <ac:chgData name="Mel (Yuanhang) Meng" userId="6ebaabf6-b90a-4429-8fa9-6695bdc019e6" providerId="ADAL" clId="{177080D1-FE5B-4BEB-9820-AF850C208FC0}" dt="2023-02-15T14:16:11.526" v="736" actId="478"/>
          <ac:spMkLst>
            <pc:docMk/>
            <pc:sldMk cId="3905959752" sldId="258"/>
            <ac:spMk id="18" creationId="{A3871AC7-CAE1-4412-B8E3-12C91BFFE170}"/>
          </ac:spMkLst>
        </pc:spChg>
        <pc:spChg chg="add mod">
          <ac:chgData name="Mel (Yuanhang) Meng" userId="6ebaabf6-b90a-4429-8fa9-6695bdc019e6" providerId="ADAL" clId="{177080D1-FE5B-4BEB-9820-AF850C208FC0}" dt="2023-02-15T19:37:12.721" v="1529" actId="164"/>
          <ac:spMkLst>
            <pc:docMk/>
            <pc:sldMk cId="3905959752" sldId="258"/>
            <ac:spMk id="22" creationId="{A565F945-7B9C-9E4C-FFB0-29BB8CEAEF2A}"/>
          </ac:spMkLst>
        </pc:spChg>
        <pc:spChg chg="add mod">
          <ac:chgData name="Mel (Yuanhang) Meng" userId="6ebaabf6-b90a-4429-8fa9-6695bdc019e6" providerId="ADAL" clId="{177080D1-FE5B-4BEB-9820-AF850C208FC0}" dt="2023-02-15T19:37:12.721" v="1529" actId="164"/>
          <ac:spMkLst>
            <pc:docMk/>
            <pc:sldMk cId="3905959752" sldId="258"/>
            <ac:spMk id="23" creationId="{D4AA9A75-362F-F00B-3DB4-79B77F8C788F}"/>
          </ac:spMkLst>
        </pc:spChg>
        <pc:spChg chg="add del mod">
          <ac:chgData name="Mel (Yuanhang) Meng" userId="6ebaabf6-b90a-4429-8fa9-6695bdc019e6" providerId="ADAL" clId="{177080D1-FE5B-4BEB-9820-AF850C208FC0}" dt="2023-02-15T19:42:14.977" v="1686" actId="478"/>
          <ac:spMkLst>
            <pc:docMk/>
            <pc:sldMk cId="3905959752" sldId="258"/>
            <ac:spMk id="25" creationId="{85529F1C-1D6F-7490-C25B-321DCE198B5B}"/>
          </ac:spMkLst>
        </pc:spChg>
        <pc:spChg chg="add mod">
          <ac:chgData name="Mel (Yuanhang) Meng" userId="6ebaabf6-b90a-4429-8fa9-6695bdc019e6" providerId="ADAL" clId="{177080D1-FE5B-4BEB-9820-AF850C208FC0}" dt="2023-02-15T19:40:07.702" v="1590" actId="20577"/>
          <ac:spMkLst>
            <pc:docMk/>
            <pc:sldMk cId="3905959752" sldId="258"/>
            <ac:spMk id="26" creationId="{40D98EF6-AB19-B676-7FE7-CF69BCC87083}"/>
          </ac:spMkLst>
        </pc:spChg>
        <pc:spChg chg="add mod">
          <ac:chgData name="Mel (Yuanhang) Meng" userId="6ebaabf6-b90a-4429-8fa9-6695bdc019e6" providerId="ADAL" clId="{177080D1-FE5B-4BEB-9820-AF850C208FC0}" dt="2023-02-15T19:40:26.535" v="1634" actId="20577"/>
          <ac:spMkLst>
            <pc:docMk/>
            <pc:sldMk cId="3905959752" sldId="258"/>
            <ac:spMk id="27" creationId="{6F85BC58-1F9A-5172-99F2-4B11CF0CBEE9}"/>
          </ac:spMkLst>
        </pc:spChg>
        <pc:spChg chg="add del mod">
          <ac:chgData name="Mel (Yuanhang) Meng" userId="6ebaabf6-b90a-4429-8fa9-6695bdc019e6" providerId="ADAL" clId="{177080D1-FE5B-4BEB-9820-AF850C208FC0}" dt="2023-02-15T19:41:40.168" v="1683" actId="478"/>
          <ac:spMkLst>
            <pc:docMk/>
            <pc:sldMk cId="3905959752" sldId="258"/>
            <ac:spMk id="35" creationId="{BBE28524-AAAF-DA49-F412-F97B699E90B1}"/>
          </ac:spMkLst>
        </pc:spChg>
        <pc:spChg chg="add mod">
          <ac:chgData name="Mel (Yuanhang) Meng" userId="6ebaabf6-b90a-4429-8fa9-6695bdc019e6" providerId="ADAL" clId="{177080D1-FE5B-4BEB-9820-AF850C208FC0}" dt="2023-02-15T19:43:27.921" v="1786" actId="1076"/>
          <ac:spMkLst>
            <pc:docMk/>
            <pc:sldMk cId="3905959752" sldId="258"/>
            <ac:spMk id="37" creationId="{73D0AD8B-6BE6-3E10-EFEA-B1E769A09319}"/>
          </ac:spMkLst>
        </pc:spChg>
        <pc:spChg chg="add mod ord">
          <ac:chgData name="Mel (Yuanhang) Meng" userId="6ebaabf6-b90a-4429-8fa9-6695bdc019e6" providerId="ADAL" clId="{177080D1-FE5B-4BEB-9820-AF850C208FC0}" dt="2023-02-15T19:43:47.859" v="1790" actId="207"/>
          <ac:spMkLst>
            <pc:docMk/>
            <pc:sldMk cId="3905959752" sldId="258"/>
            <ac:spMk id="38" creationId="{D656F654-685E-EF13-9449-4722D76D97FC}"/>
          </ac:spMkLst>
        </pc:spChg>
        <pc:spChg chg="add mod">
          <ac:chgData name="Mel (Yuanhang) Meng" userId="6ebaabf6-b90a-4429-8fa9-6695bdc019e6" providerId="ADAL" clId="{177080D1-FE5B-4BEB-9820-AF850C208FC0}" dt="2023-02-15T19:44:12.252" v="1793" actId="1076"/>
          <ac:spMkLst>
            <pc:docMk/>
            <pc:sldMk cId="3905959752" sldId="258"/>
            <ac:spMk id="41" creationId="{97DD4A3A-FE20-79CE-5EF9-8669CC1426DA}"/>
          </ac:spMkLst>
        </pc:spChg>
        <pc:spChg chg="add mod">
          <ac:chgData name="Mel (Yuanhang) Meng" userId="6ebaabf6-b90a-4429-8fa9-6695bdc019e6" providerId="ADAL" clId="{177080D1-FE5B-4BEB-9820-AF850C208FC0}" dt="2023-02-15T19:44:22.339" v="1797" actId="1076"/>
          <ac:spMkLst>
            <pc:docMk/>
            <pc:sldMk cId="3905959752" sldId="258"/>
            <ac:spMk id="42" creationId="{FA1792DC-DE05-79FA-929F-147064D6D866}"/>
          </ac:spMkLst>
        </pc:spChg>
        <pc:spChg chg="add del mod">
          <ac:chgData name="Mel (Yuanhang) Meng" userId="6ebaabf6-b90a-4429-8fa9-6695bdc019e6" providerId="ADAL" clId="{177080D1-FE5B-4BEB-9820-AF850C208FC0}" dt="2023-02-15T19:38:02.992" v="1539" actId="478"/>
          <ac:spMkLst>
            <pc:docMk/>
            <pc:sldMk cId="3905959752" sldId="258"/>
            <ac:spMk id="50" creationId="{231125A7-CCE2-C91E-28C8-BB4DEA5CDBF7}"/>
          </ac:spMkLst>
        </pc:spChg>
        <pc:spChg chg="add mod">
          <ac:chgData name="Mel (Yuanhang) Meng" userId="6ebaabf6-b90a-4429-8fa9-6695bdc019e6" providerId="ADAL" clId="{177080D1-FE5B-4BEB-9820-AF850C208FC0}" dt="2023-02-15T19:37:12.721" v="1529" actId="164"/>
          <ac:spMkLst>
            <pc:docMk/>
            <pc:sldMk cId="3905959752" sldId="258"/>
            <ac:spMk id="51" creationId="{09838A43-3A5C-9943-EF8F-A3FB059E8169}"/>
          </ac:spMkLst>
        </pc:spChg>
        <pc:spChg chg="add mod">
          <ac:chgData name="Mel (Yuanhang) Meng" userId="6ebaabf6-b90a-4429-8fa9-6695bdc019e6" providerId="ADAL" clId="{177080D1-FE5B-4BEB-9820-AF850C208FC0}" dt="2023-02-15T19:37:25.565" v="1532" actId="164"/>
          <ac:spMkLst>
            <pc:docMk/>
            <pc:sldMk cId="3905959752" sldId="258"/>
            <ac:spMk id="52" creationId="{0BF22EC7-D7D2-60AB-7A82-B72FF8AF46DB}"/>
          </ac:spMkLst>
        </pc:spChg>
        <pc:spChg chg="add mod">
          <ac:chgData name="Mel (Yuanhang) Meng" userId="6ebaabf6-b90a-4429-8fa9-6695bdc019e6" providerId="ADAL" clId="{177080D1-FE5B-4BEB-9820-AF850C208FC0}" dt="2023-02-15T19:37:25.565" v="1532" actId="164"/>
          <ac:spMkLst>
            <pc:docMk/>
            <pc:sldMk cId="3905959752" sldId="258"/>
            <ac:spMk id="53" creationId="{EBA9A607-B3CE-909D-3459-D2DF5DD6820D}"/>
          </ac:spMkLst>
        </pc:spChg>
        <pc:spChg chg="add mod">
          <ac:chgData name="Mel (Yuanhang) Meng" userId="6ebaabf6-b90a-4429-8fa9-6695bdc019e6" providerId="ADAL" clId="{177080D1-FE5B-4BEB-9820-AF850C208FC0}" dt="2023-02-15T19:37:25.565" v="1532" actId="164"/>
          <ac:spMkLst>
            <pc:docMk/>
            <pc:sldMk cId="3905959752" sldId="258"/>
            <ac:spMk id="55" creationId="{A35A4F94-C7DD-3FF9-FA02-2EFA6CBEDAD0}"/>
          </ac:spMkLst>
        </pc:spChg>
        <pc:spChg chg="add mod">
          <ac:chgData name="Mel (Yuanhang) Meng" userId="6ebaabf6-b90a-4429-8fa9-6695bdc019e6" providerId="ADAL" clId="{177080D1-FE5B-4BEB-9820-AF850C208FC0}" dt="2023-02-15T19:37:25.565" v="1532" actId="164"/>
          <ac:spMkLst>
            <pc:docMk/>
            <pc:sldMk cId="3905959752" sldId="258"/>
            <ac:spMk id="59" creationId="{8418BD7B-3F9C-82B3-8E85-7FDE406496F9}"/>
          </ac:spMkLst>
        </pc:spChg>
        <pc:spChg chg="add mod">
          <ac:chgData name="Mel (Yuanhang) Meng" userId="6ebaabf6-b90a-4429-8fa9-6695bdc019e6" providerId="ADAL" clId="{177080D1-FE5B-4BEB-9820-AF850C208FC0}" dt="2023-02-15T19:37:25.565" v="1532" actId="164"/>
          <ac:spMkLst>
            <pc:docMk/>
            <pc:sldMk cId="3905959752" sldId="258"/>
            <ac:spMk id="60" creationId="{68908AEF-109C-DE56-61A1-AD7A498EBC66}"/>
          </ac:spMkLst>
        </pc:spChg>
        <pc:spChg chg="add mod">
          <ac:chgData name="Mel (Yuanhang) Meng" userId="6ebaabf6-b90a-4429-8fa9-6695bdc019e6" providerId="ADAL" clId="{177080D1-FE5B-4BEB-9820-AF850C208FC0}" dt="2023-02-15T19:37:25.565" v="1532" actId="164"/>
          <ac:spMkLst>
            <pc:docMk/>
            <pc:sldMk cId="3905959752" sldId="258"/>
            <ac:spMk id="65" creationId="{3B9E133D-8FD7-E871-44A2-FEEDAB0693DA}"/>
          </ac:spMkLst>
        </pc:spChg>
        <pc:spChg chg="add mod">
          <ac:chgData name="Mel (Yuanhang) Meng" userId="6ebaabf6-b90a-4429-8fa9-6695bdc019e6" providerId="ADAL" clId="{177080D1-FE5B-4BEB-9820-AF850C208FC0}" dt="2023-02-15T19:37:25.565" v="1532" actId="164"/>
          <ac:spMkLst>
            <pc:docMk/>
            <pc:sldMk cId="3905959752" sldId="258"/>
            <ac:spMk id="69" creationId="{BE117BDC-17AA-94FE-CBC5-8769DDF77B9F}"/>
          </ac:spMkLst>
        </pc:spChg>
        <pc:spChg chg="add mod">
          <ac:chgData name="Mel (Yuanhang) Meng" userId="6ebaabf6-b90a-4429-8fa9-6695bdc019e6" providerId="ADAL" clId="{177080D1-FE5B-4BEB-9820-AF850C208FC0}" dt="2023-02-15T19:37:25.565" v="1532" actId="164"/>
          <ac:spMkLst>
            <pc:docMk/>
            <pc:sldMk cId="3905959752" sldId="258"/>
            <ac:spMk id="70" creationId="{ABC7D3CC-596C-6C5D-D0AD-FF71D87CB084}"/>
          </ac:spMkLst>
        </pc:spChg>
        <pc:spChg chg="add mod">
          <ac:chgData name="Mel (Yuanhang) Meng" userId="6ebaabf6-b90a-4429-8fa9-6695bdc019e6" providerId="ADAL" clId="{177080D1-FE5B-4BEB-9820-AF850C208FC0}" dt="2023-02-15T19:37:25.565" v="1532" actId="164"/>
          <ac:spMkLst>
            <pc:docMk/>
            <pc:sldMk cId="3905959752" sldId="258"/>
            <ac:spMk id="72" creationId="{A4F7709E-2D71-2654-8E1D-1459634F1A68}"/>
          </ac:spMkLst>
        </pc:spChg>
        <pc:grpChg chg="add mod">
          <ac:chgData name="Mel (Yuanhang) Meng" userId="6ebaabf6-b90a-4429-8fa9-6695bdc019e6" providerId="ADAL" clId="{177080D1-FE5B-4BEB-9820-AF850C208FC0}" dt="2023-02-15T19:37:49.498" v="1536" actId="1076"/>
          <ac:grpSpMkLst>
            <pc:docMk/>
            <pc:sldMk cId="3905959752" sldId="258"/>
            <ac:grpSpMk id="16" creationId="{530EA337-E8A1-403B-A7F8-26B901243999}"/>
          </ac:grpSpMkLst>
        </pc:grpChg>
        <pc:grpChg chg="add mod">
          <ac:chgData name="Mel (Yuanhang) Meng" userId="6ebaabf6-b90a-4429-8fa9-6695bdc019e6" providerId="ADAL" clId="{177080D1-FE5B-4BEB-9820-AF850C208FC0}" dt="2023-02-15T19:37:38.301" v="1535" actId="1076"/>
          <ac:grpSpMkLst>
            <pc:docMk/>
            <pc:sldMk cId="3905959752" sldId="258"/>
            <ac:grpSpMk id="17" creationId="{4F996AA9-86EE-D0EC-89B6-261FCDE081E0}"/>
          </ac:grpSpMkLst>
        </pc:grpChg>
        <pc:picChg chg="add del mod">
          <ac:chgData name="Mel (Yuanhang) Meng" userId="6ebaabf6-b90a-4429-8fa9-6695bdc019e6" providerId="ADAL" clId="{177080D1-FE5B-4BEB-9820-AF850C208FC0}" dt="2023-02-15T14:16:03.868" v="734" actId="478"/>
          <ac:picMkLst>
            <pc:docMk/>
            <pc:sldMk cId="3905959752" sldId="258"/>
            <ac:picMk id="17" creationId="{512F8FEE-ADEA-EB3B-C84E-3ECB6704DDFD}"/>
          </ac:picMkLst>
        </pc:picChg>
        <pc:picChg chg="add del mod">
          <ac:chgData name="Mel (Yuanhang) Meng" userId="6ebaabf6-b90a-4429-8fa9-6695bdc019e6" providerId="ADAL" clId="{177080D1-FE5B-4BEB-9820-AF850C208FC0}" dt="2023-02-15T14:21:10.891" v="918" actId="478"/>
          <ac:picMkLst>
            <pc:docMk/>
            <pc:sldMk cId="3905959752" sldId="258"/>
            <ac:picMk id="28" creationId="{708D96AA-9590-A2B5-981F-F8622CD70134}"/>
          </ac:picMkLst>
        </pc:picChg>
        <pc:picChg chg="add mod ord">
          <ac:chgData name="Mel (Yuanhang) Meng" userId="6ebaabf6-b90a-4429-8fa9-6695bdc019e6" providerId="ADAL" clId="{177080D1-FE5B-4BEB-9820-AF850C208FC0}" dt="2023-02-15T19:38:57.364" v="1543" actId="1076"/>
          <ac:picMkLst>
            <pc:docMk/>
            <pc:sldMk cId="3905959752" sldId="258"/>
            <ac:picMk id="43" creationId="{1A1FE767-2E9A-55BD-C59E-AC256D3B98E0}"/>
          </ac:picMkLst>
        </pc:picChg>
        <pc:picChg chg="add mod">
          <ac:chgData name="Mel (Yuanhang) Meng" userId="6ebaabf6-b90a-4429-8fa9-6695bdc019e6" providerId="ADAL" clId="{177080D1-FE5B-4BEB-9820-AF850C208FC0}" dt="2023-02-15T19:40:44.338" v="1637" actId="1076"/>
          <ac:picMkLst>
            <pc:docMk/>
            <pc:sldMk cId="3905959752" sldId="258"/>
            <ac:picMk id="48" creationId="{93658010-A5C5-C8C4-21C3-41CB4B524606}"/>
          </ac:picMkLst>
        </pc:picChg>
        <pc:picChg chg="add mod">
          <ac:chgData name="Mel (Yuanhang) Meng" userId="6ebaabf6-b90a-4429-8fa9-6695bdc019e6" providerId="ADAL" clId="{177080D1-FE5B-4BEB-9820-AF850C208FC0}" dt="2023-02-15T19:40:49.139" v="1638" actId="1076"/>
          <ac:picMkLst>
            <pc:docMk/>
            <pc:sldMk cId="3905959752" sldId="258"/>
            <ac:picMk id="49" creationId="{AE128CEC-5571-B92E-89C5-F615F69EF9AB}"/>
          </ac:picMkLst>
        </pc:pic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4" creationId="{26AD85C2-6358-0A88-D092-746D3F3A923B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6" creationId="{E5F10766-D3BB-3FDD-FF20-C284DA76620F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7" creationId="{A767F10C-14DB-1317-7305-2663BB632A2D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8" creationId="{95C2D536-7093-3244-51AB-7F5556739E91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11" creationId="{DBAD4BD6-B692-E9A8-A06A-9D8D1665A165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12" creationId="{B7EB64C1-800B-D959-E7B7-BD8F29A20F98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13" creationId="{B5EAD669-14B6-4EF6-3CC7-6F24B7D2DAC9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14" creationId="{8816DD3E-B9B4-8337-0ED2-2227A8EE46D7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19" creationId="{60B42229-FBD4-7FD7-4632-AF6720FA9FBF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20" creationId="{6FA4703D-D65A-6331-53FA-7D2305F9A084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21" creationId="{2181C614-DF8A-5FE3-115B-297973BD436F}"/>
          </ac:cxnSpMkLst>
        </pc:cxnChg>
        <pc:cxnChg chg="add mod">
          <ac:chgData name="Mel (Yuanhang) Meng" userId="6ebaabf6-b90a-4429-8fa9-6695bdc019e6" providerId="ADAL" clId="{177080D1-FE5B-4BEB-9820-AF850C208FC0}" dt="2023-02-15T19:37:12.721" v="1529" actId="164"/>
          <ac:cxnSpMkLst>
            <pc:docMk/>
            <pc:sldMk cId="3905959752" sldId="258"/>
            <ac:cxnSpMk id="24" creationId="{72B21BC8-7E4C-2F45-105F-DF08305BA5B2}"/>
          </ac:cxnSpMkLst>
        </pc:cxnChg>
        <pc:cxnChg chg="add mod">
          <ac:chgData name="Mel (Yuanhang) Meng" userId="6ebaabf6-b90a-4429-8fa9-6695bdc019e6" providerId="ADAL" clId="{177080D1-FE5B-4BEB-9820-AF850C208FC0}" dt="2023-02-15T19:39:47.458" v="1556" actId="14100"/>
          <ac:cxnSpMkLst>
            <pc:docMk/>
            <pc:sldMk cId="3905959752" sldId="258"/>
            <ac:cxnSpMk id="29" creationId="{8D5182DF-F9CE-4B32-68C2-9527997F7336}"/>
          </ac:cxnSpMkLst>
        </pc:cxnChg>
        <pc:cxnChg chg="add mod">
          <ac:chgData name="Mel (Yuanhang) Meng" userId="6ebaabf6-b90a-4429-8fa9-6695bdc019e6" providerId="ADAL" clId="{177080D1-FE5B-4BEB-9820-AF850C208FC0}" dt="2023-02-15T19:39:43.902" v="1555" actId="14100"/>
          <ac:cxnSpMkLst>
            <pc:docMk/>
            <pc:sldMk cId="3905959752" sldId="258"/>
            <ac:cxnSpMk id="32" creationId="{6FAB5A16-B385-D632-770B-49C25B2144C9}"/>
          </ac:cxnSpMkLst>
        </pc:cxnChg>
        <pc:cxnChg chg="add del mod">
          <ac:chgData name="Mel (Yuanhang) Meng" userId="6ebaabf6-b90a-4429-8fa9-6695bdc019e6" providerId="ADAL" clId="{177080D1-FE5B-4BEB-9820-AF850C208FC0}" dt="2023-02-15T19:41:50.616" v="1684" actId="478"/>
          <ac:cxnSpMkLst>
            <pc:docMk/>
            <pc:sldMk cId="3905959752" sldId="258"/>
            <ac:cxnSpMk id="36" creationId="{3C5AF69E-61AF-CA68-A682-68EEFE2616ED}"/>
          </ac:cxnSpMkLst>
        </pc:cxnChg>
        <pc:cxnChg chg="add del mod">
          <ac:chgData name="Mel (Yuanhang) Meng" userId="6ebaabf6-b90a-4429-8fa9-6695bdc019e6" providerId="ADAL" clId="{177080D1-FE5B-4BEB-9820-AF850C208FC0}" dt="2023-02-15T19:41:50.616" v="1684" actId="478"/>
          <ac:cxnSpMkLst>
            <pc:docMk/>
            <pc:sldMk cId="3905959752" sldId="258"/>
            <ac:cxnSpMk id="40" creationId="{D398EC96-8A58-E1AE-A205-26D97A6A352C}"/>
          </ac:cxnSpMkLst>
        </pc:cxnChg>
        <pc:cxnChg chg="add del mod">
          <ac:chgData name="Mel (Yuanhang) Meng" userId="6ebaabf6-b90a-4429-8fa9-6695bdc019e6" providerId="ADAL" clId="{177080D1-FE5B-4BEB-9820-AF850C208FC0}" dt="2023-02-15T19:41:50.616" v="1684" actId="478"/>
          <ac:cxnSpMkLst>
            <pc:docMk/>
            <pc:sldMk cId="3905959752" sldId="258"/>
            <ac:cxnSpMk id="46" creationId="{F08182DF-3CC2-B734-794D-9C3EBEF8D8C2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54" creationId="{F3957214-BE70-500F-1BCD-9F27584BB580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56" creationId="{0561C274-3C92-B79D-D146-7F99F1CF4B8E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57" creationId="{17BEC886-2F87-1FFA-0FF3-70A0CED8FC70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58" creationId="{9E2C3EFE-5367-8D3A-8582-7D804EE0732E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61" creationId="{1C9DF70B-618E-FB5D-7C5B-64EB9A5CA7AE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62" creationId="{D2B8F1F1-B06D-CF2E-238B-6CC5A59F088E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63" creationId="{037BB5DA-0BF4-AD64-AE9C-F8742EA70167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64" creationId="{8E80C461-3A9E-6018-70A2-EE1D155F43E5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66" creationId="{346F84E5-4B93-B9CC-3DEE-34C12DA2B89F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67" creationId="{D4624D71-A6BE-6FE1-5AF8-E20141DA2C34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68" creationId="{BA10A344-7DF8-276F-BDE5-B13DC8F2D4BD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71" creationId="{8C415FF7-CA33-EB11-AA10-61E699FCD820}"/>
          </ac:cxnSpMkLst>
        </pc:cxnChg>
        <pc:cxnChg chg="add mod">
          <ac:chgData name="Mel (Yuanhang) Meng" userId="6ebaabf6-b90a-4429-8fa9-6695bdc019e6" providerId="ADAL" clId="{177080D1-FE5B-4BEB-9820-AF850C208FC0}" dt="2023-02-15T19:37:25.565" v="1532" actId="164"/>
          <ac:cxnSpMkLst>
            <pc:docMk/>
            <pc:sldMk cId="3905959752" sldId="258"/>
            <ac:cxnSpMk id="73" creationId="{F8CAD021-9533-E38C-2B4E-80D615917FFB}"/>
          </ac:cxnSpMkLst>
        </pc:cxnChg>
      </pc:sldChg>
      <pc:sldChg chg="addSp delSp modSp new mod modClrScheme chgLayout">
        <pc:chgData name="Mel (Yuanhang) Meng" userId="6ebaabf6-b90a-4429-8fa9-6695bdc019e6" providerId="ADAL" clId="{177080D1-FE5B-4BEB-9820-AF850C208FC0}" dt="2023-02-15T19:34:03.235" v="1518" actId="1076"/>
        <pc:sldMkLst>
          <pc:docMk/>
          <pc:sldMk cId="1347492392" sldId="259"/>
        </pc:sldMkLst>
        <pc:spChg chg="add del mod">
          <ac:chgData name="Mel (Yuanhang) Meng" userId="6ebaabf6-b90a-4429-8fa9-6695bdc019e6" providerId="ADAL" clId="{177080D1-FE5B-4BEB-9820-AF850C208FC0}" dt="2023-02-15T15:17:13.971" v="976"/>
          <ac:spMkLst>
            <pc:docMk/>
            <pc:sldMk cId="1347492392" sldId="259"/>
            <ac:spMk id="2" creationId="{47CBA5EF-A0CC-BB34-30A5-D719E66B71C1}"/>
          </ac:spMkLst>
        </pc:spChg>
        <pc:spChg chg="add del mod">
          <ac:chgData name="Mel (Yuanhang) Meng" userId="6ebaabf6-b90a-4429-8fa9-6695bdc019e6" providerId="ADAL" clId="{177080D1-FE5B-4BEB-9820-AF850C208FC0}" dt="2023-02-15T15:17:28.340" v="977" actId="22"/>
          <ac:spMkLst>
            <pc:docMk/>
            <pc:sldMk cId="1347492392" sldId="259"/>
            <ac:spMk id="3" creationId="{0E817C0E-2646-FC04-296F-CE1206F8A83E}"/>
          </ac:spMkLst>
        </pc:spChg>
        <pc:spChg chg="add mod">
          <ac:chgData name="Mel (Yuanhang) Meng" userId="6ebaabf6-b90a-4429-8fa9-6695bdc019e6" providerId="ADAL" clId="{177080D1-FE5B-4BEB-9820-AF850C208FC0}" dt="2023-02-15T15:17:13.971" v="976"/>
          <ac:spMkLst>
            <pc:docMk/>
            <pc:sldMk cId="1347492392" sldId="259"/>
            <ac:spMk id="4" creationId="{6F46F317-D8FC-BD30-6A48-98DDE5DB7DBC}"/>
          </ac:spMkLst>
        </pc:spChg>
        <pc:picChg chg="add mod">
          <ac:chgData name="Mel (Yuanhang) Meng" userId="6ebaabf6-b90a-4429-8fa9-6695bdc019e6" providerId="ADAL" clId="{177080D1-FE5B-4BEB-9820-AF850C208FC0}" dt="2023-02-15T19:34:03.235" v="1518" actId="1076"/>
          <ac:picMkLst>
            <pc:docMk/>
            <pc:sldMk cId="1347492392" sldId="259"/>
            <ac:picMk id="2" creationId="{C13CBF12-08F2-14FE-9EF8-5DDFAAD0ECB5}"/>
          </ac:picMkLst>
        </pc:picChg>
        <pc:picChg chg="add mod ord">
          <ac:chgData name="Mel (Yuanhang) Meng" userId="6ebaabf6-b90a-4429-8fa9-6695bdc019e6" providerId="ADAL" clId="{177080D1-FE5B-4BEB-9820-AF850C208FC0}" dt="2023-02-15T15:18:29.697" v="981" actId="1076"/>
          <ac:picMkLst>
            <pc:docMk/>
            <pc:sldMk cId="1347492392" sldId="259"/>
            <ac:picMk id="6" creationId="{18E0F2B9-C0F0-AFF8-888C-06C217A7770B}"/>
          </ac:picMkLst>
        </pc:picChg>
        <pc:picChg chg="add mod">
          <ac:chgData name="Mel (Yuanhang) Meng" userId="6ebaabf6-b90a-4429-8fa9-6695bdc019e6" providerId="ADAL" clId="{177080D1-FE5B-4BEB-9820-AF850C208FC0}" dt="2023-02-15T15:18:30.906" v="982" actId="1076"/>
          <ac:picMkLst>
            <pc:docMk/>
            <pc:sldMk cId="1347492392" sldId="259"/>
            <ac:picMk id="8" creationId="{63384BB1-46A5-F2BE-855B-492EEEA15429}"/>
          </ac:picMkLst>
        </pc:picChg>
      </pc:sldChg>
      <pc:sldChg chg="addSp modSp new mod">
        <pc:chgData name="Mel (Yuanhang) Meng" userId="6ebaabf6-b90a-4429-8fa9-6695bdc019e6" providerId="ADAL" clId="{177080D1-FE5B-4BEB-9820-AF850C208FC0}" dt="2023-02-15T15:19:38.059" v="1045" actId="1076"/>
        <pc:sldMkLst>
          <pc:docMk/>
          <pc:sldMk cId="1980728899" sldId="260"/>
        </pc:sldMkLst>
        <pc:spChg chg="mod">
          <ac:chgData name="Mel (Yuanhang) Meng" userId="6ebaabf6-b90a-4429-8fa9-6695bdc019e6" providerId="ADAL" clId="{177080D1-FE5B-4BEB-9820-AF850C208FC0}" dt="2023-02-15T15:18:40.915" v="1014" actId="20577"/>
          <ac:spMkLst>
            <pc:docMk/>
            <pc:sldMk cId="1980728899" sldId="260"/>
            <ac:spMk id="2" creationId="{9B9C6EDA-249E-4785-F309-9DE8B8C84A1D}"/>
          </ac:spMkLst>
        </pc:spChg>
        <pc:spChg chg="mod">
          <ac:chgData name="Mel (Yuanhang) Meng" userId="6ebaabf6-b90a-4429-8fa9-6695bdc019e6" providerId="ADAL" clId="{177080D1-FE5B-4BEB-9820-AF850C208FC0}" dt="2023-02-15T15:19:34.999" v="1043" actId="14100"/>
          <ac:spMkLst>
            <pc:docMk/>
            <pc:sldMk cId="1980728899" sldId="260"/>
            <ac:spMk id="3" creationId="{9EABE93A-CC86-8A77-347A-7A8A4F10859B}"/>
          </ac:spMkLst>
        </pc:spChg>
        <pc:picChg chg="add mod">
          <ac:chgData name="Mel (Yuanhang) Meng" userId="6ebaabf6-b90a-4429-8fa9-6695bdc019e6" providerId="ADAL" clId="{177080D1-FE5B-4BEB-9820-AF850C208FC0}" dt="2023-02-15T15:19:38.059" v="1045" actId="1076"/>
          <ac:picMkLst>
            <pc:docMk/>
            <pc:sldMk cId="1980728899" sldId="260"/>
            <ac:picMk id="5" creationId="{BDC97F99-D1C7-D19B-DFBD-2215223AF900}"/>
          </ac:picMkLst>
        </pc:picChg>
      </pc:sldChg>
      <pc:sldChg chg="addSp delSp modSp new mod">
        <pc:chgData name="Mel (Yuanhang) Meng" userId="6ebaabf6-b90a-4429-8fa9-6695bdc019e6" providerId="ADAL" clId="{177080D1-FE5B-4BEB-9820-AF850C208FC0}" dt="2023-02-15T15:20:16.408" v="1087" actId="22"/>
        <pc:sldMkLst>
          <pc:docMk/>
          <pc:sldMk cId="2255790093" sldId="261"/>
        </pc:sldMkLst>
        <pc:spChg chg="mod">
          <ac:chgData name="Mel (Yuanhang) Meng" userId="6ebaabf6-b90a-4429-8fa9-6695bdc019e6" providerId="ADAL" clId="{177080D1-FE5B-4BEB-9820-AF850C208FC0}" dt="2023-02-15T15:19:55.155" v="1086" actId="20577"/>
          <ac:spMkLst>
            <pc:docMk/>
            <pc:sldMk cId="2255790093" sldId="261"/>
            <ac:spMk id="2" creationId="{B06DE820-5863-DBC5-BD9E-B23ADD8BF524}"/>
          </ac:spMkLst>
        </pc:spChg>
        <pc:spChg chg="del">
          <ac:chgData name="Mel (Yuanhang) Meng" userId="6ebaabf6-b90a-4429-8fa9-6695bdc019e6" providerId="ADAL" clId="{177080D1-FE5B-4BEB-9820-AF850C208FC0}" dt="2023-02-15T15:20:16.408" v="1087" actId="22"/>
          <ac:spMkLst>
            <pc:docMk/>
            <pc:sldMk cId="2255790093" sldId="261"/>
            <ac:spMk id="3" creationId="{B2568EC4-B7C0-23BB-F54F-820A235A47D0}"/>
          </ac:spMkLst>
        </pc:spChg>
        <pc:picChg chg="add mod ord">
          <ac:chgData name="Mel (Yuanhang) Meng" userId="6ebaabf6-b90a-4429-8fa9-6695bdc019e6" providerId="ADAL" clId="{177080D1-FE5B-4BEB-9820-AF850C208FC0}" dt="2023-02-15T15:20:16.408" v="1087" actId="22"/>
          <ac:picMkLst>
            <pc:docMk/>
            <pc:sldMk cId="2255790093" sldId="261"/>
            <ac:picMk id="5" creationId="{469481E1-6AEE-32F3-E141-8979D95C6B02}"/>
          </ac:picMkLst>
        </pc:picChg>
      </pc:sldChg>
      <pc:sldChg chg="add">
        <pc:chgData name="Mel (Yuanhang) Meng" userId="6ebaabf6-b90a-4429-8fa9-6695bdc019e6" providerId="ADAL" clId="{177080D1-FE5B-4BEB-9820-AF850C208FC0}" dt="2023-02-15T19:37:01.431" v="1528" actId="2890"/>
        <pc:sldMkLst>
          <pc:docMk/>
          <pc:sldMk cId="1365760280" sldId="262"/>
        </pc:sldMkLst>
      </pc:sldChg>
      <pc:sldChg chg="addSp modSp new mod">
        <pc:chgData name="Mel (Yuanhang) Meng" userId="6ebaabf6-b90a-4429-8fa9-6695bdc019e6" providerId="ADAL" clId="{177080D1-FE5B-4BEB-9820-AF850C208FC0}" dt="2023-02-15T19:50:33.152" v="1847" actId="13822"/>
        <pc:sldMkLst>
          <pc:docMk/>
          <pc:sldMk cId="1729216921" sldId="263"/>
        </pc:sldMkLst>
        <pc:spChg chg="add mod">
          <ac:chgData name="Mel (Yuanhang) Meng" userId="6ebaabf6-b90a-4429-8fa9-6695bdc019e6" providerId="ADAL" clId="{177080D1-FE5B-4BEB-9820-AF850C208FC0}" dt="2023-02-15T19:48:50.779" v="1801" actId="1076"/>
          <ac:spMkLst>
            <pc:docMk/>
            <pc:sldMk cId="1729216921" sldId="263"/>
            <ac:spMk id="2" creationId="{C630EE6F-432D-E41B-B4CE-DFB5A5D02E21}"/>
          </ac:spMkLst>
        </pc:spChg>
        <pc:spChg chg="add mod">
          <ac:chgData name="Mel (Yuanhang) Meng" userId="6ebaabf6-b90a-4429-8fa9-6695bdc019e6" providerId="ADAL" clId="{177080D1-FE5B-4BEB-9820-AF850C208FC0}" dt="2023-02-15T19:48:50.779" v="1801" actId="1076"/>
          <ac:spMkLst>
            <pc:docMk/>
            <pc:sldMk cId="1729216921" sldId="263"/>
            <ac:spMk id="3" creationId="{F58346D1-36D6-AE13-062E-30F2D7E887C1}"/>
          </ac:spMkLst>
        </pc:spChg>
        <pc:spChg chg="add mod">
          <ac:chgData name="Mel (Yuanhang) Meng" userId="6ebaabf6-b90a-4429-8fa9-6695bdc019e6" providerId="ADAL" clId="{177080D1-FE5B-4BEB-9820-AF850C208FC0}" dt="2023-02-15T19:48:50.779" v="1801" actId="1076"/>
          <ac:spMkLst>
            <pc:docMk/>
            <pc:sldMk cId="1729216921" sldId="263"/>
            <ac:spMk id="5" creationId="{36506E47-CE74-21FA-4943-42BB86FB2F0E}"/>
          </ac:spMkLst>
        </pc:spChg>
        <pc:spChg chg="add mod">
          <ac:chgData name="Mel (Yuanhang) Meng" userId="6ebaabf6-b90a-4429-8fa9-6695bdc019e6" providerId="ADAL" clId="{177080D1-FE5B-4BEB-9820-AF850C208FC0}" dt="2023-02-15T19:48:50.779" v="1801" actId="1076"/>
          <ac:spMkLst>
            <pc:docMk/>
            <pc:sldMk cId="1729216921" sldId="263"/>
            <ac:spMk id="7" creationId="{F447B15B-4DD3-A267-E14C-03ACC42E7752}"/>
          </ac:spMkLst>
        </pc:spChg>
        <pc:spChg chg="add mod">
          <ac:chgData name="Mel (Yuanhang) Meng" userId="6ebaabf6-b90a-4429-8fa9-6695bdc019e6" providerId="ADAL" clId="{177080D1-FE5B-4BEB-9820-AF850C208FC0}" dt="2023-02-15T19:48:50.779" v="1801" actId="1076"/>
          <ac:spMkLst>
            <pc:docMk/>
            <pc:sldMk cId="1729216921" sldId="263"/>
            <ac:spMk id="13" creationId="{0770F565-D676-88B1-CF9D-D09C937E8A73}"/>
          </ac:spMkLst>
        </pc:spChg>
        <pc:spChg chg="add mod">
          <ac:chgData name="Mel (Yuanhang) Meng" userId="6ebaabf6-b90a-4429-8fa9-6695bdc019e6" providerId="ADAL" clId="{177080D1-FE5B-4BEB-9820-AF850C208FC0}" dt="2023-02-15T19:48:50.779" v="1801" actId="1076"/>
          <ac:spMkLst>
            <pc:docMk/>
            <pc:sldMk cId="1729216921" sldId="263"/>
            <ac:spMk id="14" creationId="{8ED4E8DF-3A32-4FAE-591F-6C7933E5CA5A}"/>
          </ac:spMkLst>
        </pc:spChg>
        <pc:spChg chg="add mod">
          <ac:chgData name="Mel (Yuanhang) Meng" userId="6ebaabf6-b90a-4429-8fa9-6695bdc019e6" providerId="ADAL" clId="{177080D1-FE5B-4BEB-9820-AF850C208FC0}" dt="2023-02-15T19:48:50.779" v="1801" actId="1076"/>
          <ac:spMkLst>
            <pc:docMk/>
            <pc:sldMk cId="1729216921" sldId="263"/>
            <ac:spMk id="16" creationId="{B8FA5032-C700-8B25-E653-C7A0C152FA7E}"/>
          </ac:spMkLst>
        </pc:spChg>
        <pc:spChg chg="add mod">
          <ac:chgData name="Mel (Yuanhang) Meng" userId="6ebaabf6-b90a-4429-8fa9-6695bdc019e6" providerId="ADAL" clId="{177080D1-FE5B-4BEB-9820-AF850C208FC0}" dt="2023-02-15T19:48:50.779" v="1801" actId="1076"/>
          <ac:spMkLst>
            <pc:docMk/>
            <pc:sldMk cId="1729216921" sldId="263"/>
            <ac:spMk id="17" creationId="{69C21C0F-01FC-E2AD-FB67-739C431488BD}"/>
          </ac:spMkLst>
        </pc:spChg>
        <pc:spChg chg="add mod">
          <ac:chgData name="Mel (Yuanhang) Meng" userId="6ebaabf6-b90a-4429-8fa9-6695bdc019e6" providerId="ADAL" clId="{177080D1-FE5B-4BEB-9820-AF850C208FC0}" dt="2023-02-15T19:48:50.779" v="1801" actId="1076"/>
          <ac:spMkLst>
            <pc:docMk/>
            <pc:sldMk cId="1729216921" sldId="263"/>
            <ac:spMk id="18" creationId="{4B58045B-E7CF-AFE9-489C-9CF4262B522D}"/>
          </ac:spMkLst>
        </pc:spChg>
        <pc:spChg chg="add mod">
          <ac:chgData name="Mel (Yuanhang) Meng" userId="6ebaabf6-b90a-4429-8fa9-6695bdc019e6" providerId="ADAL" clId="{177080D1-FE5B-4BEB-9820-AF850C208FC0}" dt="2023-02-15T19:50:33.152" v="1847" actId="13822"/>
          <ac:spMkLst>
            <pc:docMk/>
            <pc:sldMk cId="1729216921" sldId="263"/>
            <ac:spMk id="27" creationId="{3897BC38-259D-9331-68C8-E533DB07F3F5}"/>
          </ac:spMkLst>
        </pc:spChg>
        <pc:picChg chg="add mod">
          <ac:chgData name="Mel (Yuanhang) Meng" userId="6ebaabf6-b90a-4429-8fa9-6695bdc019e6" providerId="ADAL" clId="{177080D1-FE5B-4BEB-9820-AF850C208FC0}" dt="2023-02-15T19:48:50.779" v="1801" actId="1076"/>
          <ac:picMkLst>
            <pc:docMk/>
            <pc:sldMk cId="1729216921" sldId="263"/>
            <ac:picMk id="15" creationId="{58463437-DA98-1EA4-DB61-631C82C93D2F}"/>
          </ac:picMkLst>
        </pc:picChg>
        <pc:picChg chg="add mod">
          <ac:chgData name="Mel (Yuanhang) Meng" userId="6ebaabf6-b90a-4429-8fa9-6695bdc019e6" providerId="ADAL" clId="{177080D1-FE5B-4BEB-9820-AF850C208FC0}" dt="2023-02-15T19:49:21.413" v="1804" actId="1076"/>
          <ac:picMkLst>
            <pc:docMk/>
            <pc:sldMk cId="1729216921" sldId="263"/>
            <ac:picMk id="19" creationId="{B5439DB0-BA3A-57B3-6407-42FFC00A6E28}"/>
          </ac:picMkLst>
        </pc:picChg>
        <pc:cxnChg chg="add mod">
          <ac:chgData name="Mel (Yuanhang) Meng" userId="6ebaabf6-b90a-4429-8fa9-6695bdc019e6" providerId="ADAL" clId="{177080D1-FE5B-4BEB-9820-AF850C208FC0}" dt="2023-02-15T19:48:50.779" v="1801" actId="1076"/>
          <ac:cxnSpMkLst>
            <pc:docMk/>
            <pc:sldMk cId="1729216921" sldId="263"/>
            <ac:cxnSpMk id="4" creationId="{42832EA6-66BD-57A8-A63A-DC2A2D63E552}"/>
          </ac:cxnSpMkLst>
        </pc:cxnChg>
        <pc:cxnChg chg="add mod">
          <ac:chgData name="Mel (Yuanhang) Meng" userId="6ebaabf6-b90a-4429-8fa9-6695bdc019e6" providerId="ADAL" clId="{177080D1-FE5B-4BEB-9820-AF850C208FC0}" dt="2023-02-15T19:48:50.779" v="1801" actId="1076"/>
          <ac:cxnSpMkLst>
            <pc:docMk/>
            <pc:sldMk cId="1729216921" sldId="263"/>
            <ac:cxnSpMk id="6" creationId="{2ABFBEC0-A336-4BE3-9975-CD7D8C6EBBA5}"/>
          </ac:cxnSpMkLst>
        </pc:cxnChg>
        <pc:cxnChg chg="add mod">
          <ac:chgData name="Mel (Yuanhang) Meng" userId="6ebaabf6-b90a-4429-8fa9-6695bdc019e6" providerId="ADAL" clId="{177080D1-FE5B-4BEB-9820-AF850C208FC0}" dt="2023-02-15T19:48:50.779" v="1801" actId="1076"/>
          <ac:cxnSpMkLst>
            <pc:docMk/>
            <pc:sldMk cId="1729216921" sldId="263"/>
            <ac:cxnSpMk id="8" creationId="{DF507201-219F-B1A7-158A-E42C91002134}"/>
          </ac:cxnSpMkLst>
        </pc:cxnChg>
        <pc:cxnChg chg="add mod">
          <ac:chgData name="Mel (Yuanhang) Meng" userId="6ebaabf6-b90a-4429-8fa9-6695bdc019e6" providerId="ADAL" clId="{177080D1-FE5B-4BEB-9820-AF850C208FC0}" dt="2023-02-15T19:48:50.779" v="1801" actId="1076"/>
          <ac:cxnSpMkLst>
            <pc:docMk/>
            <pc:sldMk cId="1729216921" sldId="263"/>
            <ac:cxnSpMk id="9" creationId="{3B45497F-46B5-4E77-0027-C8F23E4494B0}"/>
          </ac:cxnSpMkLst>
        </pc:cxnChg>
        <pc:cxnChg chg="add mod">
          <ac:chgData name="Mel (Yuanhang) Meng" userId="6ebaabf6-b90a-4429-8fa9-6695bdc019e6" providerId="ADAL" clId="{177080D1-FE5B-4BEB-9820-AF850C208FC0}" dt="2023-02-15T19:48:50.779" v="1801" actId="1076"/>
          <ac:cxnSpMkLst>
            <pc:docMk/>
            <pc:sldMk cId="1729216921" sldId="263"/>
            <ac:cxnSpMk id="10" creationId="{CD7B13F3-F43E-676E-82E1-C24A7FCF898B}"/>
          </ac:cxnSpMkLst>
        </pc:cxnChg>
        <pc:cxnChg chg="add mod">
          <ac:chgData name="Mel (Yuanhang) Meng" userId="6ebaabf6-b90a-4429-8fa9-6695bdc019e6" providerId="ADAL" clId="{177080D1-FE5B-4BEB-9820-AF850C208FC0}" dt="2023-02-15T19:48:50.779" v="1801" actId="1076"/>
          <ac:cxnSpMkLst>
            <pc:docMk/>
            <pc:sldMk cId="1729216921" sldId="263"/>
            <ac:cxnSpMk id="11" creationId="{30D63293-868A-EA7C-A926-DB74D83E6704}"/>
          </ac:cxnSpMkLst>
        </pc:cxnChg>
        <pc:cxnChg chg="add mod">
          <ac:chgData name="Mel (Yuanhang) Meng" userId="6ebaabf6-b90a-4429-8fa9-6695bdc019e6" providerId="ADAL" clId="{177080D1-FE5B-4BEB-9820-AF850C208FC0}" dt="2023-02-15T19:48:50.779" v="1801" actId="1076"/>
          <ac:cxnSpMkLst>
            <pc:docMk/>
            <pc:sldMk cId="1729216921" sldId="263"/>
            <ac:cxnSpMk id="12" creationId="{9ADD080B-190D-F2CD-FC83-419DDB40109B}"/>
          </ac:cxnSpMkLst>
        </pc:cxnChg>
        <pc:cxnChg chg="add mod">
          <ac:chgData name="Mel (Yuanhang) Meng" userId="6ebaabf6-b90a-4429-8fa9-6695bdc019e6" providerId="ADAL" clId="{177080D1-FE5B-4BEB-9820-AF850C208FC0}" dt="2023-02-15T19:49:47.783" v="1808" actId="14100"/>
          <ac:cxnSpMkLst>
            <pc:docMk/>
            <pc:sldMk cId="1729216921" sldId="263"/>
            <ac:cxnSpMk id="20" creationId="{15C2E128-E7FE-E378-AE4B-473F45337350}"/>
          </ac:cxnSpMkLst>
        </pc:cxnChg>
        <pc:cxnChg chg="add mod">
          <ac:chgData name="Mel (Yuanhang) Meng" userId="6ebaabf6-b90a-4429-8fa9-6695bdc019e6" providerId="ADAL" clId="{177080D1-FE5B-4BEB-9820-AF850C208FC0}" dt="2023-02-15T19:50:02.552" v="1812" actId="14100"/>
          <ac:cxnSpMkLst>
            <pc:docMk/>
            <pc:sldMk cId="1729216921" sldId="263"/>
            <ac:cxnSpMk id="23" creationId="{5EAA7C13-58F0-B2DA-5CE8-7FEE212542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3B5A-F386-6DA8-E2B8-9AAD80DE0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CBF44-FC03-F023-CAF8-558DBC4B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E0C1-5AA4-0D69-3864-670E8900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55D8-062A-0C34-F30D-2E2267F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44F79-E24D-2C82-92E3-76F756D6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B282-DE46-15DA-0D67-0F67E336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8C859-454F-A2E6-A842-0BE19C2CC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A409-306D-50B1-545C-1DD6BB122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3FE2-1DA1-BEA8-9878-5D71ABF7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C40DA-2458-9F42-E73F-671049A8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956DF-219E-B6C4-ACEE-A688DE57E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C8FC4-10D6-E647-19BF-40BA60C87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6663-03E8-E81A-7032-010E5D3D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9BC28-42A2-FBA6-0D5C-0628AF30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4CB3-7E00-B94E-26DB-67DC31B1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1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CD61-FE62-4A94-26EF-03BC532B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FCF8-FE20-9804-5729-C0C45B60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BFC64-AEC0-7D4D-55E3-7BE8FC85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5147E-7645-0711-8973-EC51E157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F58D-2298-C53F-BDE5-16373E36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271E-D1D4-2E13-B3F2-D7E75345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E46D2-7F30-A06D-080E-8D270A9E9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1C0CD-06CE-C265-0C6C-C3ACBE07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1601-2C1F-FF77-9781-5C0E0BC3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93A1-4471-F59B-4165-B6F3889E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3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28D1-BC55-C39C-72AB-1809A248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7A16-FC1F-3F99-2AF5-E7ABEAC80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5D075-7381-B325-44A7-117D3F2A9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F2254-CB96-D7AD-B660-41D8196F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2AE2A-4DEC-C3FD-29A9-0C3F6F06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035EA-A193-828E-6CC2-C5B57C33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93BD-3385-1483-B830-2193AA5B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60BCF-5507-971B-C035-978CA3650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B55F-5D07-18F7-2342-8D2B1598F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5B2E3-D6B9-F95A-4F33-E9DEEE830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56DF1-B390-5A60-AA64-12B1E9C59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2B597-B87A-DBC3-A526-1938BC7B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38553-32CF-2C2D-95CB-5865B907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E405A-0E37-5927-3085-A22F382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6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DA74-CFF9-E37F-057B-C4B197DF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34D4F-6A87-F0A0-E74D-3F2C0B941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322A3-0ACB-02BA-C057-CC2DB2B1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96717-29B9-5268-7561-15DBCB3D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517A3-8C7D-3665-D13E-2EF1C572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2645D-34E5-7BA7-EAEE-F2FB6178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19EBE-C046-C804-F9C5-2B41FDB3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9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69C9-8559-056D-0066-6DB96995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C7B6-367F-3D09-B21A-27096D9C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F2A21-274B-675F-FF3F-FF3E01664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A7BCE-1908-8B22-D9D0-2A3DAA96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ADAA-5D29-7DB4-4DD0-2DDB6F48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475A3-E172-D9D3-3EC3-7465CE50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0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0FB0-3AA6-EE74-BAC7-49A99E2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7A6B5-8241-E86A-5224-7D6CF1278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62C4-6629-BB2A-E568-5250D74AC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3CE1C-874E-D17C-0060-5289759D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1F06D-C0EE-7F87-54AB-019F3A3C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C32CE-D574-7559-AF8B-DD174523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9451D-CBAD-3784-1F65-8EFBFA11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47CF1-D694-0BF9-0D79-37E27153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2F285-6C47-9AD9-2EA6-4463F56A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1407B-1B49-4229-A4D8-7FD1FD93F639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2C957-9C98-4DAD-38CA-03E54440B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0CB1-2585-1BFF-5443-21712165A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09738-AE5A-496F-ADD5-48845ADC0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3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elp.autodesk.com/view/IWICMS/2024/ENU/?guid=GUID-1F49BFDC-1037-4B7E-AB1C-EAAD05629479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rrow: Bent 54">
            <a:extLst>
              <a:ext uri="{FF2B5EF4-FFF2-40B4-BE49-F238E27FC236}">
                <a16:creationId xmlns:a16="http://schemas.microsoft.com/office/drawing/2014/main" id="{E6F6800F-C3D1-FE3D-AC1E-E35D060A1387}"/>
              </a:ext>
            </a:extLst>
          </p:cNvPr>
          <p:cNvSpPr/>
          <p:nvPr/>
        </p:nvSpPr>
        <p:spPr>
          <a:xfrm rot="5400000" flipV="1">
            <a:off x="2224810" y="2999721"/>
            <a:ext cx="672920" cy="692460"/>
          </a:xfrm>
          <a:prstGeom prst="bentArrow">
            <a:avLst>
              <a:gd name="adj1" fmla="val 1987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34FF58-0787-7049-A111-9AB3CB3905DA}"/>
              </a:ext>
            </a:extLst>
          </p:cNvPr>
          <p:cNvSpPr/>
          <p:nvPr/>
        </p:nvSpPr>
        <p:spPr>
          <a:xfrm>
            <a:off x="1793291" y="1052004"/>
            <a:ext cx="1979721" cy="127838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FF2FF-771C-EF82-9F19-B9E6AC69ACC0}"/>
              </a:ext>
            </a:extLst>
          </p:cNvPr>
          <p:cNvSpPr/>
          <p:nvPr/>
        </p:nvSpPr>
        <p:spPr>
          <a:xfrm>
            <a:off x="1793290" y="1744462"/>
            <a:ext cx="1979721" cy="585926"/>
          </a:xfrm>
          <a:prstGeom prst="rect">
            <a:avLst/>
          </a:prstGeom>
          <a:solidFill>
            <a:srgbClr val="4472C4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C08A8A-854D-518D-E8C5-9B5AFDC34217}"/>
              </a:ext>
            </a:extLst>
          </p:cNvPr>
          <p:cNvCxnSpPr/>
          <p:nvPr/>
        </p:nvCxnSpPr>
        <p:spPr>
          <a:xfrm>
            <a:off x="1695637" y="1744462"/>
            <a:ext cx="0" cy="585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FC740F-B79B-3DE9-3CB2-06B7573C7E5D}"/>
              </a:ext>
            </a:extLst>
          </p:cNvPr>
          <p:cNvSpPr txBox="1"/>
          <p:nvPr/>
        </p:nvSpPr>
        <p:spPr>
          <a:xfrm>
            <a:off x="1368303" y="185275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B6AC36-A17C-AE37-A1DD-6414801E59A8}"/>
              </a:ext>
            </a:extLst>
          </p:cNvPr>
          <p:cNvCxnSpPr>
            <a:cxnSpLocks/>
          </p:cNvCxnSpPr>
          <p:nvPr/>
        </p:nvCxnSpPr>
        <p:spPr>
          <a:xfrm>
            <a:off x="4128121" y="1052004"/>
            <a:ext cx="0" cy="1278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F65D0-A632-93D4-F52E-4827FB4C9B16}"/>
              </a:ext>
            </a:extLst>
          </p:cNvPr>
          <p:cNvSpPr txBox="1"/>
          <p:nvPr/>
        </p:nvSpPr>
        <p:spPr>
          <a:xfrm>
            <a:off x="4057097" y="1559796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Dmax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7D7266-2D44-EC20-3CB1-80C0B3F7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53" y="2437056"/>
            <a:ext cx="1390650" cy="35242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3A13E0-64DE-EBAF-53E6-F627D640AB33}"/>
              </a:ext>
            </a:extLst>
          </p:cNvPr>
          <p:cNvCxnSpPr>
            <a:cxnSpLocks/>
          </p:cNvCxnSpPr>
          <p:nvPr/>
        </p:nvCxnSpPr>
        <p:spPr>
          <a:xfrm>
            <a:off x="1793290" y="2080043"/>
            <a:ext cx="2052223" cy="0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2EA893-1389-5C1D-E138-A0A40AC1A2DC}"/>
              </a:ext>
            </a:extLst>
          </p:cNvPr>
          <p:cNvCxnSpPr>
            <a:cxnSpLocks/>
          </p:cNvCxnSpPr>
          <p:nvPr/>
        </p:nvCxnSpPr>
        <p:spPr>
          <a:xfrm>
            <a:off x="3845513" y="2080043"/>
            <a:ext cx="0" cy="25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B82EED-634D-086F-48EC-2519F96BEDBF}"/>
              </a:ext>
            </a:extLst>
          </p:cNvPr>
          <p:cNvCxnSpPr>
            <a:cxnSpLocks/>
          </p:cNvCxnSpPr>
          <p:nvPr/>
        </p:nvCxnSpPr>
        <p:spPr>
          <a:xfrm flipV="1">
            <a:off x="1642372" y="2321511"/>
            <a:ext cx="2531846" cy="1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341166-E855-EA41-3ADC-0B10066F7595}"/>
              </a:ext>
            </a:extLst>
          </p:cNvPr>
          <p:cNvCxnSpPr>
            <a:cxnSpLocks/>
          </p:cNvCxnSpPr>
          <p:nvPr/>
        </p:nvCxnSpPr>
        <p:spPr>
          <a:xfrm>
            <a:off x="1695637" y="1753338"/>
            <a:ext cx="1965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3E0353-C8B4-29B5-9173-29B96A1A86DC}"/>
              </a:ext>
            </a:extLst>
          </p:cNvPr>
          <p:cNvCxnSpPr>
            <a:cxnSpLocks/>
          </p:cNvCxnSpPr>
          <p:nvPr/>
        </p:nvCxnSpPr>
        <p:spPr>
          <a:xfrm>
            <a:off x="2092080" y="1052004"/>
            <a:ext cx="2036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CEC94C-621F-6AED-CA53-62713431E151}"/>
              </a:ext>
            </a:extLst>
          </p:cNvPr>
          <p:cNvSpPr txBox="1"/>
          <p:nvPr/>
        </p:nvSpPr>
        <p:spPr>
          <a:xfrm>
            <a:off x="3819108" y="202054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76533E-6287-8DD7-3B9C-C895DA9DD178}"/>
              </a:ext>
            </a:extLst>
          </p:cNvPr>
          <p:cNvSpPr/>
          <p:nvPr/>
        </p:nvSpPr>
        <p:spPr>
          <a:xfrm>
            <a:off x="1890944" y="3750326"/>
            <a:ext cx="1979721" cy="1960485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A16992-F32E-49EE-7462-5986375A77DF}"/>
              </a:ext>
            </a:extLst>
          </p:cNvPr>
          <p:cNvSpPr/>
          <p:nvPr/>
        </p:nvSpPr>
        <p:spPr>
          <a:xfrm>
            <a:off x="1890943" y="4177622"/>
            <a:ext cx="1979721" cy="1533181"/>
          </a:xfrm>
          <a:prstGeom prst="rect">
            <a:avLst/>
          </a:prstGeom>
          <a:solidFill>
            <a:srgbClr val="4472C4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360B465-2954-D64A-0478-AB53D9AD857C}"/>
              </a:ext>
            </a:extLst>
          </p:cNvPr>
          <p:cNvCxnSpPr>
            <a:cxnSpLocks/>
          </p:cNvCxnSpPr>
          <p:nvPr/>
        </p:nvCxnSpPr>
        <p:spPr>
          <a:xfrm>
            <a:off x="1368303" y="4184446"/>
            <a:ext cx="0" cy="1544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67F5BD-9A8A-C1EF-4802-57DB13EE35FD}"/>
              </a:ext>
            </a:extLst>
          </p:cNvPr>
          <p:cNvSpPr txBox="1"/>
          <p:nvPr/>
        </p:nvSpPr>
        <p:spPr>
          <a:xfrm>
            <a:off x="701736" y="49041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D06578-A9E1-2B62-BF07-AF2EECCE774B}"/>
              </a:ext>
            </a:extLst>
          </p:cNvPr>
          <p:cNvCxnSpPr>
            <a:cxnSpLocks/>
          </p:cNvCxnSpPr>
          <p:nvPr/>
        </p:nvCxnSpPr>
        <p:spPr>
          <a:xfrm>
            <a:off x="3943166" y="5420943"/>
            <a:ext cx="0" cy="25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E123CE-5D40-776E-9D7F-4E8AB87E9F6C}"/>
              </a:ext>
            </a:extLst>
          </p:cNvPr>
          <p:cNvCxnSpPr>
            <a:cxnSpLocks/>
          </p:cNvCxnSpPr>
          <p:nvPr/>
        </p:nvCxnSpPr>
        <p:spPr>
          <a:xfrm flipV="1">
            <a:off x="1296626" y="5696847"/>
            <a:ext cx="3342520" cy="2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0EA9D5-01E3-4CEE-9E88-4F430CA4C769}"/>
              </a:ext>
            </a:extLst>
          </p:cNvPr>
          <p:cNvCxnSpPr>
            <a:cxnSpLocks/>
          </p:cNvCxnSpPr>
          <p:nvPr/>
        </p:nvCxnSpPr>
        <p:spPr>
          <a:xfrm>
            <a:off x="1351274" y="4174956"/>
            <a:ext cx="2390004" cy="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FA3182F-785F-39E7-8C60-F075F98A3B9B}"/>
              </a:ext>
            </a:extLst>
          </p:cNvPr>
          <p:cNvSpPr txBox="1"/>
          <p:nvPr/>
        </p:nvSpPr>
        <p:spPr>
          <a:xfrm>
            <a:off x="3955604" y="536347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Ht1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9AE418C-D76B-1489-3C13-F252666F210B}"/>
              </a:ext>
            </a:extLst>
          </p:cNvPr>
          <p:cNvSpPr/>
          <p:nvPr/>
        </p:nvSpPr>
        <p:spPr>
          <a:xfrm rot="5400000">
            <a:off x="3004266" y="314992"/>
            <a:ext cx="846041" cy="627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16417E3-0817-E0BE-01D8-299595CBE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500" y="3358426"/>
            <a:ext cx="962025" cy="314325"/>
          </a:xfrm>
          <a:prstGeom prst="rect">
            <a:avLst/>
          </a:prstGeom>
        </p:spPr>
      </p:pic>
      <p:sp>
        <p:nvSpPr>
          <p:cNvPr id="53" name="Flowchart: Manual Operation 52">
            <a:extLst>
              <a:ext uri="{FF2B5EF4-FFF2-40B4-BE49-F238E27FC236}">
                <a16:creationId xmlns:a16="http://schemas.microsoft.com/office/drawing/2014/main" id="{7DCCAF09-6C9B-6C1B-E9DA-EFF7F1EE0FEA}"/>
              </a:ext>
            </a:extLst>
          </p:cNvPr>
          <p:cNvSpPr/>
          <p:nvPr/>
        </p:nvSpPr>
        <p:spPr>
          <a:xfrm>
            <a:off x="2527222" y="3750326"/>
            <a:ext cx="692459" cy="1533180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A792777-1B11-22C1-7138-7DF90D591C42}"/>
              </a:ext>
            </a:extLst>
          </p:cNvPr>
          <p:cNvSpPr/>
          <p:nvPr/>
        </p:nvSpPr>
        <p:spPr>
          <a:xfrm rot="5400000">
            <a:off x="2365003" y="3519718"/>
            <a:ext cx="1022841" cy="275214"/>
          </a:xfrm>
          <a:prstGeom prst="rightArrow">
            <a:avLst>
              <a:gd name="adj1" fmla="val 30645"/>
              <a:gd name="adj2" fmla="val 1016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7B34C3-9993-351D-A5AD-C42E854DA798}"/>
              </a:ext>
            </a:extLst>
          </p:cNvPr>
          <p:cNvSpPr/>
          <p:nvPr/>
        </p:nvSpPr>
        <p:spPr>
          <a:xfrm>
            <a:off x="2750686" y="2332621"/>
            <a:ext cx="166368" cy="8044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8A462CB8-501E-0CC1-2223-5F11CE8E6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822" y="333959"/>
            <a:ext cx="914400" cy="581025"/>
          </a:xfrm>
          <a:prstGeom prst="rect">
            <a:avLst/>
          </a:prstGeom>
        </p:spPr>
      </p:pic>
      <p:sp>
        <p:nvSpPr>
          <p:cNvPr id="59" name="Arrow: Right 58">
            <a:extLst>
              <a:ext uri="{FF2B5EF4-FFF2-40B4-BE49-F238E27FC236}">
                <a16:creationId xmlns:a16="http://schemas.microsoft.com/office/drawing/2014/main" id="{8335B4EA-A3B2-64DF-4610-C84ABD0D43D1}"/>
              </a:ext>
            </a:extLst>
          </p:cNvPr>
          <p:cNvSpPr/>
          <p:nvPr/>
        </p:nvSpPr>
        <p:spPr>
          <a:xfrm rot="16200000">
            <a:off x="2479570" y="627700"/>
            <a:ext cx="552488" cy="303372"/>
          </a:xfrm>
          <a:prstGeom prst="rightArrow">
            <a:avLst>
              <a:gd name="adj1" fmla="val 30645"/>
              <a:gd name="adj2" fmla="val 1016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3EDDCFD-2781-CF4F-01E5-E6E32201C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686" y="3072027"/>
            <a:ext cx="1447800" cy="295275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DEEB10-D319-0CD4-D2AD-87992AECF149}"/>
              </a:ext>
            </a:extLst>
          </p:cNvPr>
          <p:cNvCxnSpPr>
            <a:cxnSpLocks/>
          </p:cNvCxnSpPr>
          <p:nvPr/>
        </p:nvCxnSpPr>
        <p:spPr>
          <a:xfrm>
            <a:off x="1890943" y="5420943"/>
            <a:ext cx="1978582" cy="0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A71639-0033-85FB-16D3-0BA81904620F}"/>
              </a:ext>
            </a:extLst>
          </p:cNvPr>
          <p:cNvCxnSpPr>
            <a:cxnSpLocks/>
          </p:cNvCxnSpPr>
          <p:nvPr/>
        </p:nvCxnSpPr>
        <p:spPr>
          <a:xfrm>
            <a:off x="3467450" y="5420943"/>
            <a:ext cx="489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9A43C0-CBBD-8CD0-9DFF-A8F709B65759}"/>
              </a:ext>
            </a:extLst>
          </p:cNvPr>
          <p:cNvCxnSpPr>
            <a:cxnSpLocks/>
          </p:cNvCxnSpPr>
          <p:nvPr/>
        </p:nvCxnSpPr>
        <p:spPr>
          <a:xfrm flipV="1">
            <a:off x="1623673" y="4509566"/>
            <a:ext cx="454765" cy="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42EDB8F-E414-87FA-67F5-81A074E83018}"/>
              </a:ext>
            </a:extLst>
          </p:cNvPr>
          <p:cNvCxnSpPr>
            <a:cxnSpLocks/>
          </p:cNvCxnSpPr>
          <p:nvPr/>
        </p:nvCxnSpPr>
        <p:spPr>
          <a:xfrm>
            <a:off x="1748108" y="4509566"/>
            <a:ext cx="0" cy="1210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06AFBEC-717F-06E6-C0A4-70481642A6DE}"/>
              </a:ext>
            </a:extLst>
          </p:cNvPr>
          <p:cNvSpPr txBox="1"/>
          <p:nvPr/>
        </p:nvSpPr>
        <p:spPr>
          <a:xfrm>
            <a:off x="1307290" y="482117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Ht2</a:t>
            </a:r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D40C0DFA-4F78-B4F1-5D15-3A1D5036BFE2}"/>
              </a:ext>
            </a:extLst>
          </p:cNvPr>
          <p:cNvSpPr/>
          <p:nvPr/>
        </p:nvSpPr>
        <p:spPr>
          <a:xfrm rot="5400000">
            <a:off x="2319408" y="5834837"/>
            <a:ext cx="563601" cy="275214"/>
          </a:xfrm>
          <a:prstGeom prst="rightArrow">
            <a:avLst>
              <a:gd name="adj1" fmla="val 30645"/>
              <a:gd name="adj2" fmla="val 1016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FAAD658F-6E47-1DF3-D386-11D5E71E5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3870" y="5815648"/>
            <a:ext cx="1609725" cy="438150"/>
          </a:xfrm>
          <a:prstGeom prst="rect">
            <a:avLst/>
          </a:prstGeom>
        </p:spPr>
      </p:pic>
      <p:sp>
        <p:nvSpPr>
          <p:cNvPr id="82" name="Arrow: Right 81">
            <a:extLst>
              <a:ext uri="{FF2B5EF4-FFF2-40B4-BE49-F238E27FC236}">
                <a16:creationId xmlns:a16="http://schemas.microsoft.com/office/drawing/2014/main" id="{FE4A136F-0D06-7164-90FB-1D937440B693}"/>
              </a:ext>
            </a:extLst>
          </p:cNvPr>
          <p:cNvSpPr/>
          <p:nvPr/>
        </p:nvSpPr>
        <p:spPr>
          <a:xfrm rot="10800000">
            <a:off x="2890803" y="4148811"/>
            <a:ext cx="563601" cy="275214"/>
          </a:xfrm>
          <a:prstGeom prst="rightArrow">
            <a:avLst>
              <a:gd name="adj1" fmla="val 30645"/>
              <a:gd name="adj2" fmla="val 6133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F16E4195-016F-47FF-B15C-011525726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3459" y="3984421"/>
            <a:ext cx="1466850" cy="40005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B15D840-B4E3-5197-B165-DB5614768782}"/>
              </a:ext>
            </a:extLst>
          </p:cNvPr>
          <p:cNvSpPr txBox="1"/>
          <p:nvPr/>
        </p:nvSpPr>
        <p:spPr>
          <a:xfrm>
            <a:off x="3783517" y="244042"/>
            <a:ext cx="155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Soil Infiltration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9888379-80AB-DF4B-2EBE-96BF275834EF}"/>
              </a:ext>
            </a:extLst>
          </p:cNvPr>
          <p:cNvSpPr txBox="1"/>
          <p:nvPr/>
        </p:nvSpPr>
        <p:spPr>
          <a:xfrm>
            <a:off x="4416875" y="2432997"/>
            <a:ext cx="1243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Percolation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6BB992D-05D4-26E6-334E-F96BF0DB6D57}"/>
              </a:ext>
            </a:extLst>
          </p:cNvPr>
          <p:cNvSpPr txBox="1"/>
          <p:nvPr/>
        </p:nvSpPr>
        <p:spPr>
          <a:xfrm>
            <a:off x="2952913" y="6142256"/>
            <a:ext cx="103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Baseflow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04ACC73-E11F-81DD-75F0-BB8B6920783B}"/>
              </a:ext>
            </a:extLst>
          </p:cNvPr>
          <p:cNvSpPr/>
          <p:nvPr/>
        </p:nvSpPr>
        <p:spPr>
          <a:xfrm>
            <a:off x="2527222" y="4389225"/>
            <a:ext cx="692459" cy="900485"/>
          </a:xfrm>
          <a:prstGeom prst="rect">
            <a:avLst/>
          </a:prstGeom>
          <a:solidFill>
            <a:srgbClr val="4472C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9351BDA-08EB-64D5-1516-07EFEC5DBA02}"/>
              </a:ext>
            </a:extLst>
          </p:cNvPr>
          <p:cNvCxnSpPr>
            <a:cxnSpLocks/>
          </p:cNvCxnSpPr>
          <p:nvPr/>
        </p:nvCxnSpPr>
        <p:spPr>
          <a:xfrm>
            <a:off x="2991280" y="4389225"/>
            <a:ext cx="982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A4245AD-8C5D-E03C-A28A-DD7EBDDB83AE}"/>
              </a:ext>
            </a:extLst>
          </p:cNvPr>
          <p:cNvCxnSpPr>
            <a:cxnSpLocks/>
          </p:cNvCxnSpPr>
          <p:nvPr/>
        </p:nvCxnSpPr>
        <p:spPr>
          <a:xfrm>
            <a:off x="2922983" y="5268981"/>
            <a:ext cx="1062841" cy="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FAB71D4-0208-2E8F-3520-B17481E61589}"/>
              </a:ext>
            </a:extLst>
          </p:cNvPr>
          <p:cNvCxnSpPr>
            <a:cxnSpLocks/>
          </p:cNvCxnSpPr>
          <p:nvPr/>
        </p:nvCxnSpPr>
        <p:spPr>
          <a:xfrm flipH="1">
            <a:off x="3955604" y="4379518"/>
            <a:ext cx="8599" cy="8961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70F7E1E-A717-6046-A183-E65960AA88C3}"/>
              </a:ext>
            </a:extLst>
          </p:cNvPr>
          <p:cNvSpPr txBox="1"/>
          <p:nvPr/>
        </p:nvSpPr>
        <p:spPr>
          <a:xfrm>
            <a:off x="4057097" y="434787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Hnode</a:t>
            </a:r>
            <a:endParaRPr lang="en-US" sz="14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C10FD0B-CFCD-3578-7003-F1C4B497C222}"/>
              </a:ext>
            </a:extLst>
          </p:cNvPr>
          <p:cNvSpPr txBox="1"/>
          <p:nvPr/>
        </p:nvSpPr>
        <p:spPr>
          <a:xfrm>
            <a:off x="4563443" y="5515134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Elevation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A0B589-D709-A1AA-CD57-E67BAE78A2EE}"/>
              </a:ext>
            </a:extLst>
          </p:cNvPr>
          <p:cNvCxnSpPr>
            <a:cxnSpLocks/>
          </p:cNvCxnSpPr>
          <p:nvPr/>
        </p:nvCxnSpPr>
        <p:spPr>
          <a:xfrm>
            <a:off x="1890943" y="4538881"/>
            <a:ext cx="1978582" cy="0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70F3DC-663C-C6D0-0CF3-756EBE0A594C}"/>
              </a:ext>
            </a:extLst>
          </p:cNvPr>
          <p:cNvSpPr txBox="1"/>
          <p:nvPr/>
        </p:nvSpPr>
        <p:spPr>
          <a:xfrm>
            <a:off x="233439" y="95145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Evaporation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BD2BD-F888-C986-DDC1-D873704B96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6759" y="636212"/>
            <a:ext cx="37528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6CE13BF-F5FB-0A7B-2768-01B56067F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8" y="370624"/>
            <a:ext cx="5903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97F21C-CDDA-77BC-D893-2C00BFA82DD6}"/>
              </a:ext>
            </a:extLst>
          </p:cNvPr>
          <p:cNvCxnSpPr>
            <a:cxnSpLocks/>
          </p:cNvCxnSpPr>
          <p:nvPr/>
        </p:nvCxnSpPr>
        <p:spPr>
          <a:xfrm flipH="1">
            <a:off x="5251322" y="1610845"/>
            <a:ext cx="1657478" cy="6041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D1157C-A6E4-FC1B-36A9-786B8AB8653D}"/>
              </a:ext>
            </a:extLst>
          </p:cNvPr>
          <p:cNvGrpSpPr/>
          <p:nvPr/>
        </p:nvGrpSpPr>
        <p:grpSpPr>
          <a:xfrm>
            <a:off x="6690749" y="828738"/>
            <a:ext cx="3752850" cy="3724275"/>
            <a:chOff x="6312059" y="96659"/>
            <a:chExt cx="3752850" cy="37242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C3D54B-6F02-41B4-8732-20F6960FF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2059" y="96659"/>
              <a:ext cx="3752850" cy="372427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EA527B-8B60-FAC2-DF6A-C21314063772}"/>
                </a:ext>
              </a:extLst>
            </p:cNvPr>
            <p:cNvSpPr txBox="1"/>
            <p:nvPr/>
          </p:nvSpPr>
          <p:spPr>
            <a:xfrm>
              <a:off x="6836613" y="3315832"/>
              <a:ext cx="2972096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/>
                <a:t>By default, same as soil depth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C5D84D-B327-D1D2-9BB2-957A53B46CF4}"/>
              </a:ext>
            </a:extLst>
          </p:cNvPr>
          <p:cNvCxnSpPr>
            <a:cxnSpLocks/>
          </p:cNvCxnSpPr>
          <p:nvPr/>
        </p:nvCxnSpPr>
        <p:spPr>
          <a:xfrm flipH="1">
            <a:off x="3833091" y="2398919"/>
            <a:ext cx="3075709" cy="1489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6AEBC8-C47F-3373-8B7C-01A7CF6479C6}"/>
              </a:ext>
            </a:extLst>
          </p:cNvPr>
          <p:cNvCxnSpPr>
            <a:cxnSpLocks/>
          </p:cNvCxnSpPr>
          <p:nvPr/>
        </p:nvCxnSpPr>
        <p:spPr>
          <a:xfrm flipH="1">
            <a:off x="4732768" y="2232259"/>
            <a:ext cx="2176032" cy="4586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F438C5-DC4F-2204-D2C3-BF4A2887D76D}"/>
              </a:ext>
            </a:extLst>
          </p:cNvPr>
          <p:cNvCxnSpPr>
            <a:cxnSpLocks/>
          </p:cNvCxnSpPr>
          <p:nvPr/>
        </p:nvCxnSpPr>
        <p:spPr>
          <a:xfrm flipH="1">
            <a:off x="4725909" y="1801091"/>
            <a:ext cx="2303357" cy="11700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5BE2C1-4037-BC35-E299-F92148BE00CC}"/>
              </a:ext>
            </a:extLst>
          </p:cNvPr>
          <p:cNvCxnSpPr>
            <a:cxnSpLocks/>
          </p:cNvCxnSpPr>
          <p:nvPr/>
        </p:nvCxnSpPr>
        <p:spPr>
          <a:xfrm flipH="1" flipV="1">
            <a:off x="2881745" y="1117600"/>
            <a:ext cx="4147521" cy="267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6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08F51D-9DAB-3109-BFE1-03D3CBD2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332922"/>
            <a:ext cx="10715625" cy="48387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D0048C5-B4F9-B816-C573-B9823A6C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425"/>
            <a:ext cx="10515600" cy="1325563"/>
          </a:xfrm>
        </p:spPr>
        <p:txBody>
          <a:bodyPr/>
          <a:lstStyle/>
          <a:p>
            <a:r>
              <a:rPr lang="en-US"/>
              <a:t>Soil store</a:t>
            </a:r>
          </a:p>
        </p:txBody>
      </p:sp>
    </p:spTree>
    <p:extLst>
      <p:ext uri="{BB962C8B-B14F-4D97-AF65-F5344CB8AC3E}">
        <p14:creationId xmlns:p14="http://schemas.microsoft.com/office/powerpoint/2010/main" val="368196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790512D8-DE3E-5943-907A-9C9D2EB0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115" y="4668852"/>
            <a:ext cx="4040448" cy="1513761"/>
          </a:xfrm>
          <a:prstGeom prst="rect">
            <a:avLst/>
          </a:prstGeom>
        </p:spPr>
      </p:pic>
      <p:pic>
        <p:nvPicPr>
          <p:cNvPr id="3" name="Picture 2" descr="A picture containing screenshot, diagram, text, line&#10;&#10;Description automatically generated">
            <a:extLst>
              <a:ext uri="{FF2B5EF4-FFF2-40B4-BE49-F238E27FC236}">
                <a16:creationId xmlns:a16="http://schemas.microsoft.com/office/drawing/2014/main" id="{0B2BC782-1EE6-2C11-D089-F2595666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086" y="1625314"/>
            <a:ext cx="4433690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49CAE-00B5-D4EE-6C43-A0856B80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321" y="1149064"/>
            <a:ext cx="3395397" cy="35290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63859E-9147-BA59-691C-A8F23674B2CF}"/>
              </a:ext>
            </a:extLst>
          </p:cNvPr>
          <p:cNvCxnSpPr>
            <a:cxnSpLocks/>
          </p:cNvCxnSpPr>
          <p:nvPr/>
        </p:nvCxnSpPr>
        <p:spPr>
          <a:xfrm flipH="1">
            <a:off x="7973377" y="2720689"/>
            <a:ext cx="603250" cy="476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215E1F-E08F-3052-8E52-9EE36CDCF326}"/>
              </a:ext>
            </a:extLst>
          </p:cNvPr>
          <p:cNvCxnSpPr>
            <a:cxnSpLocks/>
          </p:cNvCxnSpPr>
          <p:nvPr/>
        </p:nvCxnSpPr>
        <p:spPr>
          <a:xfrm flipH="1">
            <a:off x="6366827" y="2913570"/>
            <a:ext cx="2246347" cy="543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6E98CA-5D65-BBF0-0123-499880C0D973}"/>
              </a:ext>
            </a:extLst>
          </p:cNvPr>
          <p:cNvCxnSpPr>
            <a:cxnSpLocks/>
          </p:cNvCxnSpPr>
          <p:nvPr/>
        </p:nvCxnSpPr>
        <p:spPr>
          <a:xfrm flipH="1">
            <a:off x="6493827" y="2396839"/>
            <a:ext cx="2082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979A25-4131-F770-38C6-1A3AA7328A69}"/>
              </a:ext>
            </a:extLst>
          </p:cNvPr>
          <p:cNvCxnSpPr>
            <a:cxnSpLocks/>
          </p:cNvCxnSpPr>
          <p:nvPr/>
        </p:nvCxnSpPr>
        <p:spPr>
          <a:xfrm flipH="1" flipV="1">
            <a:off x="6330280" y="1812838"/>
            <a:ext cx="2246347" cy="731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AB6C94-10BB-A2F3-5D62-5D39E7B78D62}"/>
              </a:ext>
            </a:extLst>
          </p:cNvPr>
          <p:cNvCxnSpPr>
            <a:cxnSpLocks/>
          </p:cNvCxnSpPr>
          <p:nvPr/>
        </p:nvCxnSpPr>
        <p:spPr>
          <a:xfrm flipH="1">
            <a:off x="4666580" y="2266764"/>
            <a:ext cx="3910047" cy="405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31135B-1BD0-EDDB-9CA0-FE5578206B1C}"/>
              </a:ext>
            </a:extLst>
          </p:cNvPr>
          <p:cNvCxnSpPr>
            <a:cxnSpLocks/>
          </p:cNvCxnSpPr>
          <p:nvPr/>
        </p:nvCxnSpPr>
        <p:spPr>
          <a:xfrm flipH="1">
            <a:off x="4487227" y="2169584"/>
            <a:ext cx="4120894" cy="1675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6D85F1-AC2D-0DE0-21E2-0BA79864AFCB}"/>
              </a:ext>
            </a:extLst>
          </p:cNvPr>
          <p:cNvCxnSpPr>
            <a:cxnSpLocks/>
          </p:cNvCxnSpPr>
          <p:nvPr/>
        </p:nvCxnSpPr>
        <p:spPr>
          <a:xfrm flipH="1">
            <a:off x="5884227" y="2824611"/>
            <a:ext cx="2692400" cy="1342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F05CDBF-016E-1791-8AC9-1FE771E8B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95" y="1219741"/>
            <a:ext cx="3136363" cy="338765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F25C65-621D-848F-CED2-BF972E0B61D7}"/>
              </a:ext>
            </a:extLst>
          </p:cNvPr>
          <p:cNvCxnSpPr>
            <a:cxnSpLocks/>
          </p:cNvCxnSpPr>
          <p:nvPr/>
        </p:nvCxnSpPr>
        <p:spPr>
          <a:xfrm flipV="1">
            <a:off x="1893458" y="2396839"/>
            <a:ext cx="3715585" cy="547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21C74B-D2C4-6FAD-3F37-E21793DBE020}"/>
              </a:ext>
            </a:extLst>
          </p:cNvPr>
          <p:cNvCxnSpPr>
            <a:cxnSpLocks/>
          </p:cNvCxnSpPr>
          <p:nvPr/>
        </p:nvCxnSpPr>
        <p:spPr>
          <a:xfrm>
            <a:off x="1634453" y="3007111"/>
            <a:ext cx="3578271" cy="35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13F43C-86B6-E637-35BF-79691892B007}"/>
              </a:ext>
            </a:extLst>
          </p:cNvPr>
          <p:cNvCxnSpPr>
            <a:cxnSpLocks/>
          </p:cNvCxnSpPr>
          <p:nvPr/>
        </p:nvCxnSpPr>
        <p:spPr>
          <a:xfrm flipV="1">
            <a:off x="1732406" y="4071894"/>
            <a:ext cx="4597874" cy="31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CBEBBB-A418-98F4-B5A1-8201C4C236C5}"/>
              </a:ext>
            </a:extLst>
          </p:cNvPr>
          <p:cNvCxnSpPr>
            <a:cxnSpLocks/>
          </p:cNvCxnSpPr>
          <p:nvPr/>
        </p:nvCxnSpPr>
        <p:spPr>
          <a:xfrm flipH="1">
            <a:off x="7307682" y="3105093"/>
            <a:ext cx="1268945" cy="868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0885AD-F627-98F7-21EC-EEC6BB95010D}"/>
              </a:ext>
            </a:extLst>
          </p:cNvPr>
          <p:cNvCxnSpPr>
            <a:cxnSpLocks/>
          </p:cNvCxnSpPr>
          <p:nvPr/>
        </p:nvCxnSpPr>
        <p:spPr>
          <a:xfrm>
            <a:off x="1949800" y="3394582"/>
            <a:ext cx="3604533" cy="117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6DAE00-A967-ADF3-4244-C924669FF0C0}"/>
              </a:ext>
            </a:extLst>
          </p:cNvPr>
          <p:cNvCxnSpPr>
            <a:cxnSpLocks/>
          </p:cNvCxnSpPr>
          <p:nvPr/>
        </p:nvCxnSpPr>
        <p:spPr>
          <a:xfrm>
            <a:off x="2808787" y="1459171"/>
            <a:ext cx="2501271" cy="233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5FC540-9A8F-BBFA-782C-429B6319A746}"/>
              </a:ext>
            </a:extLst>
          </p:cNvPr>
          <p:cNvCxnSpPr>
            <a:cxnSpLocks/>
          </p:cNvCxnSpPr>
          <p:nvPr/>
        </p:nvCxnSpPr>
        <p:spPr>
          <a:xfrm>
            <a:off x="1372132" y="2086512"/>
            <a:ext cx="2981583" cy="560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D581DF-020F-466B-EA28-408FE14E9F97}"/>
              </a:ext>
            </a:extLst>
          </p:cNvPr>
          <p:cNvCxnSpPr>
            <a:cxnSpLocks/>
          </p:cNvCxnSpPr>
          <p:nvPr/>
        </p:nvCxnSpPr>
        <p:spPr>
          <a:xfrm>
            <a:off x="1163786" y="3344512"/>
            <a:ext cx="2616084" cy="532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BAEF541-4FDA-3E77-577D-76614A13ED19}"/>
              </a:ext>
            </a:extLst>
          </p:cNvPr>
          <p:cNvCxnSpPr>
            <a:cxnSpLocks/>
          </p:cNvCxnSpPr>
          <p:nvPr/>
        </p:nvCxnSpPr>
        <p:spPr>
          <a:xfrm flipH="1">
            <a:off x="7645320" y="2944526"/>
            <a:ext cx="2233556" cy="1809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1546D5-4908-FBAE-4520-F503173C635A}"/>
              </a:ext>
            </a:extLst>
          </p:cNvPr>
          <p:cNvSpPr txBox="1"/>
          <p:nvPr/>
        </p:nvSpPr>
        <p:spPr>
          <a:xfrm>
            <a:off x="5136041" y="4558181"/>
            <a:ext cx="24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6"/>
              </a:rPr>
              <a:t>Results data field names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1F2BED-C32B-6DFE-30A9-3A6E3AF6A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1" y="75060"/>
            <a:ext cx="5903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3174E2-F80E-AAD8-5206-CA89F0641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592" y="1641422"/>
            <a:ext cx="3228227" cy="427474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EB3A6C-5A8D-5AE3-5BD6-A1CB21D0DE52}"/>
              </a:ext>
            </a:extLst>
          </p:cNvPr>
          <p:cNvCxnSpPr>
            <a:cxnSpLocks/>
          </p:cNvCxnSpPr>
          <p:nvPr/>
        </p:nvCxnSpPr>
        <p:spPr>
          <a:xfrm flipH="1" flipV="1">
            <a:off x="5229225" y="1933575"/>
            <a:ext cx="2225934" cy="4459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FA7C58-5710-FDAD-DFEA-A48FC27ECFDE}"/>
              </a:ext>
            </a:extLst>
          </p:cNvPr>
          <p:cNvCxnSpPr>
            <a:cxnSpLocks/>
          </p:cNvCxnSpPr>
          <p:nvPr/>
        </p:nvCxnSpPr>
        <p:spPr>
          <a:xfrm flipH="1">
            <a:off x="4812145" y="2671701"/>
            <a:ext cx="2643014" cy="90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81B7D6-90EA-0844-F4F2-54D10BE24611}"/>
              </a:ext>
            </a:extLst>
          </p:cNvPr>
          <p:cNvCxnSpPr>
            <a:cxnSpLocks/>
          </p:cNvCxnSpPr>
          <p:nvPr/>
        </p:nvCxnSpPr>
        <p:spPr>
          <a:xfrm flipH="1">
            <a:off x="4605715" y="3094424"/>
            <a:ext cx="2914758" cy="3182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2E29B-DE4A-3DA5-1574-CC6015068F7B}"/>
              </a:ext>
            </a:extLst>
          </p:cNvPr>
          <p:cNvCxnSpPr>
            <a:cxnSpLocks/>
          </p:cNvCxnSpPr>
          <p:nvPr/>
        </p:nvCxnSpPr>
        <p:spPr>
          <a:xfrm flipH="1" flipV="1">
            <a:off x="4673600" y="2356298"/>
            <a:ext cx="3060559" cy="1236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A42B3-841D-7D0D-ABA6-ED67733717D3}"/>
              </a:ext>
            </a:extLst>
          </p:cNvPr>
          <p:cNvSpPr txBox="1"/>
          <p:nvPr/>
        </p:nvSpPr>
        <p:spPr>
          <a:xfrm rot="1194716">
            <a:off x="4827159" y="2337898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Dt=</a:t>
            </a:r>
            <a:r>
              <a:rPr lang="en-US" sz="1100" err="1"/>
              <a:t>Dmax</a:t>
            </a:r>
            <a:r>
              <a:rPr lang="en-US" sz="1100"/>
              <a:t>*(Threshold%)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073EEE-6C07-7493-7811-6BDE902570D6}"/>
              </a:ext>
            </a:extLst>
          </p:cNvPr>
          <p:cNvCxnSpPr>
            <a:cxnSpLocks/>
          </p:cNvCxnSpPr>
          <p:nvPr/>
        </p:nvCxnSpPr>
        <p:spPr>
          <a:xfrm flipH="1" flipV="1">
            <a:off x="3731065" y="3631371"/>
            <a:ext cx="3724094" cy="283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EB1B69-37EC-4006-7787-61FA28BA9DF9}"/>
              </a:ext>
            </a:extLst>
          </p:cNvPr>
          <p:cNvCxnSpPr>
            <a:cxnSpLocks/>
          </p:cNvCxnSpPr>
          <p:nvPr/>
        </p:nvCxnSpPr>
        <p:spPr>
          <a:xfrm flipH="1">
            <a:off x="4457842" y="4082719"/>
            <a:ext cx="3146425" cy="138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4E0638-AE12-891B-1364-510ACCC35D73}"/>
              </a:ext>
            </a:extLst>
          </p:cNvPr>
          <p:cNvCxnSpPr>
            <a:cxnSpLocks/>
          </p:cNvCxnSpPr>
          <p:nvPr/>
        </p:nvCxnSpPr>
        <p:spPr>
          <a:xfrm flipH="1" flipV="1">
            <a:off x="2053457" y="5263838"/>
            <a:ext cx="5467016" cy="134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669D1F-3B4C-12E3-9F4E-68DBAF0F8690}"/>
              </a:ext>
            </a:extLst>
          </p:cNvPr>
          <p:cNvCxnSpPr>
            <a:cxnSpLocks/>
          </p:cNvCxnSpPr>
          <p:nvPr/>
        </p:nvCxnSpPr>
        <p:spPr>
          <a:xfrm flipH="1">
            <a:off x="5859262" y="3231472"/>
            <a:ext cx="1960763" cy="129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656F654-685E-EF13-9449-4722D76D97FC}"/>
              </a:ext>
            </a:extLst>
          </p:cNvPr>
          <p:cNvSpPr/>
          <p:nvPr/>
        </p:nvSpPr>
        <p:spPr>
          <a:xfrm>
            <a:off x="989465" y="350660"/>
            <a:ext cx="2646540" cy="1353681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A1FE767-2E9A-55BD-C59E-AC256D3B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704" y="350660"/>
            <a:ext cx="2762250" cy="981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0D98EF6-AB19-B676-7FE7-CF69BCC87083}"/>
              </a:ext>
            </a:extLst>
          </p:cNvPr>
          <p:cNvSpPr txBox="1"/>
          <p:nvPr/>
        </p:nvSpPr>
        <p:spPr>
          <a:xfrm>
            <a:off x="5498924" y="1882610"/>
            <a:ext cx="4481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Ht1, Ht2 threshold type = Relative</a:t>
            </a:r>
          </a:p>
          <a:p>
            <a:endParaRPr lang="en-US" dirty="0"/>
          </a:p>
          <a:p>
            <a:r>
              <a:rPr lang="en-US" dirty="0"/>
              <a:t>H is measured in the same datum as the node</a:t>
            </a:r>
          </a:p>
          <a:p>
            <a:r>
              <a:rPr lang="en-US" dirty="0"/>
              <a:t>Ht1, Ht2 is measured relative to Node Invert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85BC58-1F9A-5172-99F2-4B11CF0CBEE9}"/>
              </a:ext>
            </a:extLst>
          </p:cNvPr>
          <p:cNvSpPr txBox="1"/>
          <p:nvPr/>
        </p:nvSpPr>
        <p:spPr>
          <a:xfrm>
            <a:off x="449795" y="1869127"/>
            <a:ext cx="4302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Ht1, Ht2 threshold type = Absolute</a:t>
            </a:r>
          </a:p>
          <a:p>
            <a:endParaRPr lang="en-US" dirty="0"/>
          </a:p>
          <a:p>
            <a:r>
              <a:rPr lang="en-US" dirty="0"/>
              <a:t>H is measured from Elevation 0.</a:t>
            </a:r>
          </a:p>
          <a:p>
            <a:r>
              <a:rPr lang="en-US" dirty="0"/>
              <a:t>Ht1, Ht2 is measured relative to Elevation 0.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5182DF-F9CE-4B32-68C2-9527997F7336}"/>
              </a:ext>
            </a:extLst>
          </p:cNvPr>
          <p:cNvCxnSpPr>
            <a:cxnSpLocks/>
          </p:cNvCxnSpPr>
          <p:nvPr/>
        </p:nvCxnSpPr>
        <p:spPr>
          <a:xfrm flipH="1">
            <a:off x="4752511" y="770953"/>
            <a:ext cx="1423599" cy="314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AB5A16-B385-D632-770B-49C25B2144C9}"/>
              </a:ext>
            </a:extLst>
          </p:cNvPr>
          <p:cNvCxnSpPr>
            <a:cxnSpLocks/>
          </p:cNvCxnSpPr>
          <p:nvPr/>
        </p:nvCxnSpPr>
        <p:spPr>
          <a:xfrm flipH="1">
            <a:off x="4671588" y="464630"/>
            <a:ext cx="1533131" cy="3765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3658010-A5C5-C8C4-21C3-41CB4B52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78" y="368906"/>
            <a:ext cx="1466850" cy="4000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E128CEC-5571-B92E-89C5-F615F69EF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41" y="675852"/>
            <a:ext cx="1609725" cy="43815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30EA337-E8A1-403B-A7F8-26B901243999}"/>
              </a:ext>
            </a:extLst>
          </p:cNvPr>
          <p:cNvGrpSpPr/>
          <p:nvPr/>
        </p:nvGrpSpPr>
        <p:grpSpPr>
          <a:xfrm>
            <a:off x="467384" y="3538438"/>
            <a:ext cx="4733527" cy="2134140"/>
            <a:chOff x="1362473" y="2321021"/>
            <a:chExt cx="4733527" cy="213414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F9AEE1-59AA-F0F2-87EA-9635AC35C826}"/>
                </a:ext>
              </a:extLst>
            </p:cNvPr>
            <p:cNvSpPr/>
            <p:nvPr/>
          </p:nvSpPr>
          <p:spPr>
            <a:xfrm>
              <a:off x="2206758" y="2321021"/>
              <a:ext cx="1979721" cy="1960485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B70E36-CD26-0BB5-D529-38371319A7B6}"/>
                </a:ext>
              </a:extLst>
            </p:cNvPr>
            <p:cNvSpPr/>
            <p:nvPr/>
          </p:nvSpPr>
          <p:spPr>
            <a:xfrm>
              <a:off x="2206757" y="2748317"/>
              <a:ext cx="1979721" cy="1533181"/>
            </a:xfrm>
            <a:prstGeom prst="rect">
              <a:avLst/>
            </a:prstGeom>
            <a:solidFill>
              <a:srgbClr val="4472C4">
                <a:alpha val="4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6AD85C2-6358-0A88-D092-746D3F3A923B}"/>
                </a:ext>
              </a:extLst>
            </p:cNvPr>
            <p:cNvCxnSpPr>
              <a:cxnSpLocks/>
            </p:cNvCxnSpPr>
            <p:nvPr/>
          </p:nvCxnSpPr>
          <p:spPr>
            <a:xfrm>
              <a:off x="1684117" y="2755141"/>
              <a:ext cx="0" cy="15441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9FA240-F137-52BB-8DD6-4CAABD7433AD}"/>
                </a:ext>
              </a:extLst>
            </p:cNvPr>
            <p:cNvSpPr txBox="1"/>
            <p:nvPr/>
          </p:nvSpPr>
          <p:spPr>
            <a:xfrm>
              <a:off x="1362473" y="31731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5F10766-D3BB-3FDD-FF20-C284DA76620F}"/>
                </a:ext>
              </a:extLst>
            </p:cNvPr>
            <p:cNvCxnSpPr>
              <a:cxnSpLocks/>
            </p:cNvCxnSpPr>
            <p:nvPr/>
          </p:nvCxnSpPr>
          <p:spPr>
            <a:xfrm>
              <a:off x="4258980" y="3991638"/>
              <a:ext cx="0" cy="250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67F10C-14DB-1317-7305-2663BB632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440" y="4267542"/>
              <a:ext cx="3342520" cy="22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C2D536-7093-3244-51AB-7F5556739E91}"/>
                </a:ext>
              </a:extLst>
            </p:cNvPr>
            <p:cNvCxnSpPr>
              <a:cxnSpLocks/>
            </p:cNvCxnSpPr>
            <p:nvPr/>
          </p:nvCxnSpPr>
          <p:spPr>
            <a:xfrm>
              <a:off x="1667088" y="2745651"/>
              <a:ext cx="2390004" cy="8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E07FCD-549D-BF9B-53DF-7C56E0FBFE28}"/>
                </a:ext>
              </a:extLst>
            </p:cNvPr>
            <p:cNvSpPr txBox="1"/>
            <p:nvPr/>
          </p:nvSpPr>
          <p:spPr>
            <a:xfrm>
              <a:off x="4271418" y="3934171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Ht1</a:t>
              </a:r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3303052F-9478-4ADE-16BA-8121715A4C7C}"/>
                </a:ext>
              </a:extLst>
            </p:cNvPr>
            <p:cNvSpPr/>
            <p:nvPr/>
          </p:nvSpPr>
          <p:spPr>
            <a:xfrm>
              <a:off x="2843036" y="2321021"/>
              <a:ext cx="692459" cy="868240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AD4BD6-B692-E9A8-A06A-9D8D1665A165}"/>
                </a:ext>
              </a:extLst>
            </p:cNvPr>
            <p:cNvCxnSpPr>
              <a:cxnSpLocks/>
            </p:cNvCxnSpPr>
            <p:nvPr/>
          </p:nvCxnSpPr>
          <p:spPr>
            <a:xfrm>
              <a:off x="2206757" y="3991638"/>
              <a:ext cx="1978582" cy="0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EB64C1-800B-D959-E7B7-BD8F29A20F98}"/>
                </a:ext>
              </a:extLst>
            </p:cNvPr>
            <p:cNvCxnSpPr>
              <a:cxnSpLocks/>
            </p:cNvCxnSpPr>
            <p:nvPr/>
          </p:nvCxnSpPr>
          <p:spPr>
            <a:xfrm>
              <a:off x="3783264" y="3991638"/>
              <a:ext cx="4891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EAD669-14B6-4EF6-3CC7-6F24B7D2D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9487" y="3080261"/>
              <a:ext cx="454765" cy="3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16DD3E-B9B4-8337-0ED2-2227A8EE46D7}"/>
                </a:ext>
              </a:extLst>
            </p:cNvPr>
            <p:cNvCxnSpPr>
              <a:cxnSpLocks/>
            </p:cNvCxnSpPr>
            <p:nvPr/>
          </p:nvCxnSpPr>
          <p:spPr>
            <a:xfrm>
              <a:off x="2063922" y="3080261"/>
              <a:ext cx="0" cy="12101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AD6D4C-77F7-8D51-04B4-3EECFB6F1143}"/>
                </a:ext>
              </a:extLst>
            </p:cNvPr>
            <p:cNvSpPr txBox="1"/>
            <p:nvPr/>
          </p:nvSpPr>
          <p:spPr>
            <a:xfrm>
              <a:off x="1623104" y="3391865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Ht2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B42229-FBD4-7FD7-4632-AF6720FA9FBF}"/>
                </a:ext>
              </a:extLst>
            </p:cNvPr>
            <p:cNvCxnSpPr>
              <a:cxnSpLocks/>
            </p:cNvCxnSpPr>
            <p:nvPr/>
          </p:nvCxnSpPr>
          <p:spPr>
            <a:xfrm>
              <a:off x="3307094" y="2959920"/>
              <a:ext cx="9826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A4703D-D65A-6331-53FA-7D2305F9A084}"/>
                </a:ext>
              </a:extLst>
            </p:cNvPr>
            <p:cNvCxnSpPr>
              <a:cxnSpLocks/>
            </p:cNvCxnSpPr>
            <p:nvPr/>
          </p:nvCxnSpPr>
          <p:spPr>
            <a:xfrm>
              <a:off x="3238797" y="3191605"/>
              <a:ext cx="1062841" cy="6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81C614-DF8A-5FE3-115B-297973BD436F}"/>
                </a:ext>
              </a:extLst>
            </p:cNvPr>
            <p:cNvCxnSpPr>
              <a:cxnSpLocks/>
            </p:cNvCxnSpPr>
            <p:nvPr/>
          </p:nvCxnSpPr>
          <p:spPr>
            <a:xfrm>
              <a:off x="4280017" y="2950213"/>
              <a:ext cx="0" cy="250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5F945-7B9C-9E4C-FFB0-29BB8CEAEF2A}"/>
                </a:ext>
              </a:extLst>
            </p:cNvPr>
            <p:cNvSpPr txBox="1"/>
            <p:nvPr/>
          </p:nvSpPr>
          <p:spPr>
            <a:xfrm>
              <a:off x="4284584" y="2919094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Hnode</a:t>
              </a:r>
              <a:endParaRPr 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AA9A75-362F-F00B-3DB4-79B77F8C788F}"/>
                </a:ext>
              </a:extLst>
            </p:cNvPr>
            <p:cNvSpPr txBox="1"/>
            <p:nvPr/>
          </p:nvSpPr>
          <p:spPr>
            <a:xfrm>
              <a:off x="4879257" y="4085829"/>
              <a:ext cx="1216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 Elevation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B21BC8-7E4C-2F45-105F-DF08305BA5B2}"/>
                </a:ext>
              </a:extLst>
            </p:cNvPr>
            <p:cNvCxnSpPr>
              <a:cxnSpLocks/>
            </p:cNvCxnSpPr>
            <p:nvPr/>
          </p:nvCxnSpPr>
          <p:spPr>
            <a:xfrm>
              <a:off x="2206757" y="3109576"/>
              <a:ext cx="1978582" cy="0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9838A43-3A5C-9943-EF8F-A3FB059E8169}"/>
                </a:ext>
              </a:extLst>
            </p:cNvPr>
            <p:cNvSpPr txBox="1"/>
            <p:nvPr/>
          </p:nvSpPr>
          <p:spPr>
            <a:xfrm>
              <a:off x="4693370" y="2465266"/>
              <a:ext cx="1014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Absolute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996AA9-86EE-D0EC-89B6-261FCDE081E0}"/>
              </a:ext>
            </a:extLst>
          </p:cNvPr>
          <p:cNvGrpSpPr/>
          <p:nvPr/>
        </p:nvGrpSpPr>
        <p:grpSpPr>
          <a:xfrm>
            <a:off x="5668434" y="3469003"/>
            <a:ext cx="4747731" cy="2203575"/>
            <a:chOff x="1347130" y="4684457"/>
            <a:chExt cx="4747731" cy="220357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BF22EC7-D7D2-60AB-7A82-B72FF8AF46DB}"/>
                </a:ext>
              </a:extLst>
            </p:cNvPr>
            <p:cNvSpPr/>
            <p:nvPr/>
          </p:nvSpPr>
          <p:spPr>
            <a:xfrm>
              <a:off x="2205619" y="4753892"/>
              <a:ext cx="1979721" cy="1960485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A9A607-B3CE-909D-3459-D2DF5DD6820D}"/>
                </a:ext>
              </a:extLst>
            </p:cNvPr>
            <p:cNvSpPr/>
            <p:nvPr/>
          </p:nvSpPr>
          <p:spPr>
            <a:xfrm>
              <a:off x="2205618" y="5181188"/>
              <a:ext cx="1979721" cy="1533181"/>
            </a:xfrm>
            <a:prstGeom prst="rect">
              <a:avLst/>
            </a:prstGeom>
            <a:solidFill>
              <a:srgbClr val="4472C4">
                <a:alpha val="4117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3957214-BE70-500F-1BCD-9F27584BB580}"/>
                </a:ext>
              </a:extLst>
            </p:cNvPr>
            <p:cNvCxnSpPr>
              <a:cxnSpLocks/>
            </p:cNvCxnSpPr>
            <p:nvPr/>
          </p:nvCxnSpPr>
          <p:spPr>
            <a:xfrm>
              <a:off x="1682978" y="5188012"/>
              <a:ext cx="0" cy="15441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5A4F94-C7DD-3FF9-FA02-2EFA6CBEDAD0}"/>
                </a:ext>
              </a:extLst>
            </p:cNvPr>
            <p:cNvSpPr txBox="1"/>
            <p:nvPr/>
          </p:nvSpPr>
          <p:spPr>
            <a:xfrm>
              <a:off x="1347130" y="576311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561C274-3C92-B79D-D146-7F99F1CF4B8E}"/>
                </a:ext>
              </a:extLst>
            </p:cNvPr>
            <p:cNvCxnSpPr>
              <a:cxnSpLocks/>
            </p:cNvCxnSpPr>
            <p:nvPr/>
          </p:nvCxnSpPr>
          <p:spPr>
            <a:xfrm>
              <a:off x="4936065" y="5253595"/>
              <a:ext cx="0" cy="3693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BEC886-2F87-1FFA-0FF3-70A0CED8F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1301" y="6700413"/>
              <a:ext cx="3342520" cy="228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E2C3EFE-5367-8D3A-8582-7D804EE0732E}"/>
                </a:ext>
              </a:extLst>
            </p:cNvPr>
            <p:cNvCxnSpPr>
              <a:cxnSpLocks/>
            </p:cNvCxnSpPr>
            <p:nvPr/>
          </p:nvCxnSpPr>
          <p:spPr>
            <a:xfrm>
              <a:off x="1665949" y="5178522"/>
              <a:ext cx="2390004" cy="88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18BD7B-3F9C-82B3-8E85-7FDE406496F9}"/>
                </a:ext>
              </a:extLst>
            </p:cNvPr>
            <p:cNvSpPr txBox="1"/>
            <p:nvPr/>
          </p:nvSpPr>
          <p:spPr>
            <a:xfrm>
              <a:off x="4997538" y="5272197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Ht1</a:t>
              </a:r>
            </a:p>
          </p:txBody>
        </p:sp>
        <p:sp>
          <p:nvSpPr>
            <p:cNvPr id="60" name="Flowchart: Manual Operation 59">
              <a:extLst>
                <a:ext uri="{FF2B5EF4-FFF2-40B4-BE49-F238E27FC236}">
                  <a16:creationId xmlns:a16="http://schemas.microsoft.com/office/drawing/2014/main" id="{68908AEF-109C-DE56-61A1-AD7A498EBC66}"/>
                </a:ext>
              </a:extLst>
            </p:cNvPr>
            <p:cNvSpPr/>
            <p:nvPr/>
          </p:nvSpPr>
          <p:spPr>
            <a:xfrm>
              <a:off x="2841897" y="4753892"/>
              <a:ext cx="692459" cy="868240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C9DF70B-618E-FB5D-7C5B-64EB9A5CA7AE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67" y="5272197"/>
              <a:ext cx="1978582" cy="0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B8F1F1-B06D-CF2E-238B-6CC5A59F088E}"/>
                </a:ext>
              </a:extLst>
            </p:cNvPr>
            <p:cNvCxnSpPr>
              <a:cxnSpLocks/>
            </p:cNvCxnSpPr>
            <p:nvPr/>
          </p:nvCxnSpPr>
          <p:spPr>
            <a:xfrm>
              <a:off x="3892098" y="5264545"/>
              <a:ext cx="10617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37BB5DA-0BF4-AD64-AE9C-F8742EA70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1400" y="5042105"/>
              <a:ext cx="454765" cy="3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E80C461-3A9E-6018-70A2-EE1D155F43E5}"/>
                </a:ext>
              </a:extLst>
            </p:cNvPr>
            <p:cNvCxnSpPr>
              <a:cxnSpLocks/>
            </p:cNvCxnSpPr>
            <p:nvPr/>
          </p:nvCxnSpPr>
          <p:spPr>
            <a:xfrm>
              <a:off x="2058208" y="5054685"/>
              <a:ext cx="0" cy="56301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9E133D-8FD7-E871-44A2-FEEDAB0693DA}"/>
                </a:ext>
              </a:extLst>
            </p:cNvPr>
            <p:cNvSpPr txBox="1"/>
            <p:nvPr/>
          </p:nvSpPr>
          <p:spPr>
            <a:xfrm>
              <a:off x="1647403" y="5218083"/>
              <a:ext cx="522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Ht2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46F84E5-4B93-B9CC-3DEE-34C12DA2B89F}"/>
                </a:ext>
              </a:extLst>
            </p:cNvPr>
            <p:cNvCxnSpPr>
              <a:cxnSpLocks/>
            </p:cNvCxnSpPr>
            <p:nvPr/>
          </p:nvCxnSpPr>
          <p:spPr>
            <a:xfrm>
              <a:off x="3305955" y="5392791"/>
              <a:ext cx="9826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4624D71-A6BE-6FE1-5AF8-E20141DA2C34}"/>
                </a:ext>
              </a:extLst>
            </p:cNvPr>
            <p:cNvCxnSpPr>
              <a:cxnSpLocks/>
            </p:cNvCxnSpPr>
            <p:nvPr/>
          </p:nvCxnSpPr>
          <p:spPr>
            <a:xfrm>
              <a:off x="3237658" y="5624476"/>
              <a:ext cx="1062841" cy="6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A10A344-7DF8-276F-BDE5-B13DC8F2D4BD}"/>
                </a:ext>
              </a:extLst>
            </p:cNvPr>
            <p:cNvCxnSpPr>
              <a:cxnSpLocks/>
            </p:cNvCxnSpPr>
            <p:nvPr/>
          </p:nvCxnSpPr>
          <p:spPr>
            <a:xfrm>
              <a:off x="4278878" y="5383084"/>
              <a:ext cx="0" cy="25034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E117BDC-17AA-94FE-CBC5-8769DDF77B9F}"/>
                </a:ext>
              </a:extLst>
            </p:cNvPr>
            <p:cNvSpPr txBox="1"/>
            <p:nvPr/>
          </p:nvSpPr>
          <p:spPr>
            <a:xfrm>
              <a:off x="4239055" y="5351965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err="1"/>
                <a:t>Hnode</a:t>
              </a:r>
              <a:endParaRPr lang="en-US" sz="14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BC7D3CC-596C-6C5D-D0AD-FF71D87CB084}"/>
                </a:ext>
              </a:extLst>
            </p:cNvPr>
            <p:cNvSpPr txBox="1"/>
            <p:nvPr/>
          </p:nvSpPr>
          <p:spPr>
            <a:xfrm>
              <a:off x="4878118" y="6518700"/>
              <a:ext cx="1216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0 Elevation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415FF7-CA33-EB11-AA10-61E699FCD820}"/>
                </a:ext>
              </a:extLst>
            </p:cNvPr>
            <p:cNvCxnSpPr>
              <a:cxnSpLocks/>
            </p:cNvCxnSpPr>
            <p:nvPr/>
          </p:nvCxnSpPr>
          <p:spPr>
            <a:xfrm>
              <a:off x="2248367" y="5045298"/>
              <a:ext cx="1978582" cy="0"/>
            </a:xfrm>
            <a:prstGeom prst="line">
              <a:avLst/>
            </a:prstGeom>
            <a:ln w="57150"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4F7709E-2D71-2654-8E1D-1459634F1A68}"/>
                </a:ext>
              </a:extLst>
            </p:cNvPr>
            <p:cNvSpPr txBox="1"/>
            <p:nvPr/>
          </p:nvSpPr>
          <p:spPr>
            <a:xfrm>
              <a:off x="4550043" y="4684457"/>
              <a:ext cx="929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Relative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8CAD021-9533-E38C-2B4E-80D615917FFB}"/>
                </a:ext>
              </a:extLst>
            </p:cNvPr>
            <p:cNvCxnSpPr>
              <a:cxnSpLocks/>
            </p:cNvCxnSpPr>
            <p:nvPr/>
          </p:nvCxnSpPr>
          <p:spPr>
            <a:xfrm>
              <a:off x="1883415" y="5617696"/>
              <a:ext cx="3070406" cy="85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3D0AD8B-6BE6-3E10-EFEA-B1E769A09319}"/>
              </a:ext>
            </a:extLst>
          </p:cNvPr>
          <p:cNvSpPr txBox="1"/>
          <p:nvPr/>
        </p:nvSpPr>
        <p:spPr>
          <a:xfrm>
            <a:off x="1078143" y="1126194"/>
            <a:ext cx="2646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Ht1, Ht2 are elevations in the above equations.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DD4A3A-FE20-79CE-5EF9-8669CC1426DA}"/>
              </a:ext>
            </a:extLst>
          </p:cNvPr>
          <p:cNvSpPr txBox="1"/>
          <p:nvPr/>
        </p:nvSpPr>
        <p:spPr>
          <a:xfrm>
            <a:off x="4205518" y="605824"/>
            <a:ext cx="60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1792DC-DE05-79FA-929F-147064D6D866}"/>
              </a:ext>
            </a:extLst>
          </p:cNvPr>
          <p:cNvSpPr txBox="1"/>
          <p:nvPr/>
        </p:nvSpPr>
        <p:spPr>
          <a:xfrm>
            <a:off x="4245339" y="997036"/>
            <a:ext cx="60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A331E1-3182-54CA-3A9B-12B6B3B630DD}"/>
              </a:ext>
            </a:extLst>
          </p:cNvPr>
          <p:cNvSpPr/>
          <p:nvPr/>
        </p:nvSpPr>
        <p:spPr>
          <a:xfrm>
            <a:off x="6302704" y="499230"/>
            <a:ext cx="1552956" cy="193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8F303F-BAB0-6CEA-93C2-096E984B0CE2}"/>
              </a:ext>
            </a:extLst>
          </p:cNvPr>
          <p:cNvSpPr/>
          <p:nvPr/>
        </p:nvSpPr>
        <p:spPr>
          <a:xfrm>
            <a:off x="6302704" y="862327"/>
            <a:ext cx="1552956" cy="193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0EE6F-432D-E41B-B4CE-DFB5A5D02E21}"/>
              </a:ext>
            </a:extLst>
          </p:cNvPr>
          <p:cNvSpPr/>
          <p:nvPr/>
        </p:nvSpPr>
        <p:spPr>
          <a:xfrm>
            <a:off x="2018578" y="2150616"/>
            <a:ext cx="1979721" cy="127838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58346D1-36D6-AE13-062E-30F2D7E887C1}"/>
              </a:ext>
            </a:extLst>
          </p:cNvPr>
          <p:cNvSpPr/>
          <p:nvPr/>
        </p:nvSpPr>
        <p:spPr>
          <a:xfrm>
            <a:off x="2018577" y="2843074"/>
            <a:ext cx="1979721" cy="585926"/>
          </a:xfrm>
          <a:prstGeom prst="rect">
            <a:avLst/>
          </a:prstGeom>
          <a:solidFill>
            <a:srgbClr val="4472C4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2832EA6-66BD-57A8-A63A-DC2A2D63E552}"/>
              </a:ext>
            </a:extLst>
          </p:cNvPr>
          <p:cNvCxnSpPr/>
          <p:nvPr/>
        </p:nvCxnSpPr>
        <p:spPr>
          <a:xfrm>
            <a:off x="1920924" y="2843074"/>
            <a:ext cx="0" cy="5859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506E47-CE74-21FA-4943-42BB86FB2F0E}"/>
              </a:ext>
            </a:extLst>
          </p:cNvPr>
          <p:cNvSpPr txBox="1"/>
          <p:nvPr/>
        </p:nvSpPr>
        <p:spPr>
          <a:xfrm>
            <a:off x="1593590" y="29513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BFBEC0-A336-4BE3-9975-CD7D8C6EBBA5}"/>
              </a:ext>
            </a:extLst>
          </p:cNvPr>
          <p:cNvCxnSpPr>
            <a:cxnSpLocks/>
          </p:cNvCxnSpPr>
          <p:nvPr/>
        </p:nvCxnSpPr>
        <p:spPr>
          <a:xfrm>
            <a:off x="4353408" y="2150616"/>
            <a:ext cx="0" cy="1278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47B15B-4DD3-A267-E14C-03ACC42E7752}"/>
              </a:ext>
            </a:extLst>
          </p:cNvPr>
          <p:cNvSpPr txBox="1"/>
          <p:nvPr/>
        </p:nvSpPr>
        <p:spPr>
          <a:xfrm>
            <a:off x="4282384" y="2658408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Dmax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507201-219F-B1A7-158A-E42C91002134}"/>
              </a:ext>
            </a:extLst>
          </p:cNvPr>
          <p:cNvCxnSpPr>
            <a:cxnSpLocks/>
          </p:cNvCxnSpPr>
          <p:nvPr/>
        </p:nvCxnSpPr>
        <p:spPr>
          <a:xfrm>
            <a:off x="2018577" y="3178655"/>
            <a:ext cx="2052223" cy="0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45497F-46B5-4E77-0027-C8F23E4494B0}"/>
              </a:ext>
            </a:extLst>
          </p:cNvPr>
          <p:cNvCxnSpPr>
            <a:cxnSpLocks/>
          </p:cNvCxnSpPr>
          <p:nvPr/>
        </p:nvCxnSpPr>
        <p:spPr>
          <a:xfrm>
            <a:off x="4070800" y="3178655"/>
            <a:ext cx="0" cy="25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B13F3-F43E-676E-82E1-C24A7FCF898B}"/>
              </a:ext>
            </a:extLst>
          </p:cNvPr>
          <p:cNvCxnSpPr>
            <a:cxnSpLocks/>
          </p:cNvCxnSpPr>
          <p:nvPr/>
        </p:nvCxnSpPr>
        <p:spPr>
          <a:xfrm flipV="1">
            <a:off x="1867659" y="3420123"/>
            <a:ext cx="2531846" cy="1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D63293-868A-EA7C-A926-DB74D83E6704}"/>
              </a:ext>
            </a:extLst>
          </p:cNvPr>
          <p:cNvCxnSpPr>
            <a:cxnSpLocks/>
          </p:cNvCxnSpPr>
          <p:nvPr/>
        </p:nvCxnSpPr>
        <p:spPr>
          <a:xfrm>
            <a:off x="1920924" y="2851950"/>
            <a:ext cx="1965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DD080B-190D-F2CD-FC83-419DDB40109B}"/>
              </a:ext>
            </a:extLst>
          </p:cNvPr>
          <p:cNvCxnSpPr>
            <a:cxnSpLocks/>
          </p:cNvCxnSpPr>
          <p:nvPr/>
        </p:nvCxnSpPr>
        <p:spPr>
          <a:xfrm>
            <a:off x="2317367" y="2150616"/>
            <a:ext cx="2036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70F565-D676-88B1-CF9D-D09C937E8A73}"/>
              </a:ext>
            </a:extLst>
          </p:cNvPr>
          <p:cNvSpPr txBox="1"/>
          <p:nvPr/>
        </p:nvSpPr>
        <p:spPr>
          <a:xfrm>
            <a:off x="4044395" y="311916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ED4E8DF-3A32-4FAE-591F-6C7933E5CA5A}"/>
              </a:ext>
            </a:extLst>
          </p:cNvPr>
          <p:cNvSpPr/>
          <p:nvPr/>
        </p:nvSpPr>
        <p:spPr>
          <a:xfrm rot="5400000">
            <a:off x="3229553" y="1413604"/>
            <a:ext cx="846041" cy="627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8463437-DA98-1EA4-DB61-631C82C9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09" y="1432571"/>
            <a:ext cx="914400" cy="581025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B8FA5032-C700-8B25-E653-C7A0C152FA7E}"/>
              </a:ext>
            </a:extLst>
          </p:cNvPr>
          <p:cNvSpPr/>
          <p:nvPr/>
        </p:nvSpPr>
        <p:spPr>
          <a:xfrm rot="16200000">
            <a:off x="2704857" y="1726312"/>
            <a:ext cx="552488" cy="303372"/>
          </a:xfrm>
          <a:prstGeom prst="rightArrow">
            <a:avLst>
              <a:gd name="adj1" fmla="val 30645"/>
              <a:gd name="adj2" fmla="val 10161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21C0F-01FC-E2AD-FB67-739C431488BD}"/>
              </a:ext>
            </a:extLst>
          </p:cNvPr>
          <p:cNvSpPr txBox="1"/>
          <p:nvPr/>
        </p:nvSpPr>
        <p:spPr>
          <a:xfrm>
            <a:off x="4008804" y="1342654"/>
            <a:ext cx="155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Soil Infiltration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8045B-E7CF-AFE9-489C-9CF4262B522D}"/>
              </a:ext>
            </a:extLst>
          </p:cNvPr>
          <p:cNvSpPr txBox="1"/>
          <p:nvPr/>
        </p:nvSpPr>
        <p:spPr>
          <a:xfrm>
            <a:off x="458726" y="1193757"/>
            <a:ext cx="130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Evaporation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439DB0-BA3A-57B3-6407-42FFC00A6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677" y="724732"/>
            <a:ext cx="3752850" cy="372427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C2E128-E7FE-E378-AE4B-473F45337350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001940" y="1527320"/>
            <a:ext cx="1318961" cy="1315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AA7C13-58F0-B2DA-5CE8-7FEE21254274}"/>
              </a:ext>
            </a:extLst>
          </p:cNvPr>
          <p:cNvCxnSpPr>
            <a:cxnSpLocks/>
          </p:cNvCxnSpPr>
          <p:nvPr/>
        </p:nvCxnSpPr>
        <p:spPr>
          <a:xfrm flipH="1" flipV="1">
            <a:off x="2645871" y="1931210"/>
            <a:ext cx="3675030" cy="18582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97BC38-259D-9331-68C8-E533DB07F3F5}"/>
              </a:ext>
            </a:extLst>
          </p:cNvPr>
          <p:cNvSpPr txBox="1"/>
          <p:nvPr/>
        </p:nvSpPr>
        <p:spPr>
          <a:xfrm>
            <a:off x="6587231" y="3943905"/>
            <a:ext cx="29720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By default, same as soil depth</a:t>
            </a:r>
          </a:p>
        </p:txBody>
      </p:sp>
    </p:spTree>
    <p:extLst>
      <p:ext uri="{BB962C8B-B14F-4D97-AF65-F5344CB8AC3E}">
        <p14:creationId xmlns:p14="http://schemas.microsoft.com/office/powerpoint/2010/main" val="172921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1A1FE767-2E9A-55BD-C59E-AC256D3B9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994" y="1252979"/>
            <a:ext cx="2762250" cy="9810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F9AEE1-59AA-F0F2-87EA-9635AC35C826}"/>
              </a:ext>
            </a:extLst>
          </p:cNvPr>
          <p:cNvSpPr/>
          <p:nvPr/>
        </p:nvSpPr>
        <p:spPr>
          <a:xfrm>
            <a:off x="2206758" y="2321021"/>
            <a:ext cx="1979721" cy="196048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B70E36-CD26-0BB5-D529-38371319A7B6}"/>
              </a:ext>
            </a:extLst>
          </p:cNvPr>
          <p:cNvSpPr/>
          <p:nvPr/>
        </p:nvSpPr>
        <p:spPr>
          <a:xfrm>
            <a:off x="2206757" y="2748317"/>
            <a:ext cx="1979721" cy="1533181"/>
          </a:xfrm>
          <a:prstGeom prst="rect">
            <a:avLst/>
          </a:prstGeom>
          <a:solidFill>
            <a:srgbClr val="4472C4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6AD85C2-6358-0A88-D092-746D3F3A923B}"/>
              </a:ext>
            </a:extLst>
          </p:cNvPr>
          <p:cNvCxnSpPr>
            <a:cxnSpLocks/>
          </p:cNvCxnSpPr>
          <p:nvPr/>
        </p:nvCxnSpPr>
        <p:spPr>
          <a:xfrm>
            <a:off x="1684117" y="2755141"/>
            <a:ext cx="0" cy="1544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39FA240-F137-52BB-8DD6-4CAABD7433AD}"/>
              </a:ext>
            </a:extLst>
          </p:cNvPr>
          <p:cNvSpPr txBox="1"/>
          <p:nvPr/>
        </p:nvSpPr>
        <p:spPr>
          <a:xfrm>
            <a:off x="1017550" y="347483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F10766-D3BB-3FDD-FF20-C284DA76620F}"/>
              </a:ext>
            </a:extLst>
          </p:cNvPr>
          <p:cNvCxnSpPr>
            <a:cxnSpLocks/>
          </p:cNvCxnSpPr>
          <p:nvPr/>
        </p:nvCxnSpPr>
        <p:spPr>
          <a:xfrm>
            <a:off x="4258980" y="3991638"/>
            <a:ext cx="0" cy="25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67F10C-14DB-1317-7305-2663BB632A2D}"/>
              </a:ext>
            </a:extLst>
          </p:cNvPr>
          <p:cNvCxnSpPr>
            <a:cxnSpLocks/>
          </p:cNvCxnSpPr>
          <p:nvPr/>
        </p:nvCxnSpPr>
        <p:spPr>
          <a:xfrm flipV="1">
            <a:off x="1612440" y="4267542"/>
            <a:ext cx="3342520" cy="2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C2D536-7093-3244-51AB-7F5556739E91}"/>
              </a:ext>
            </a:extLst>
          </p:cNvPr>
          <p:cNvCxnSpPr>
            <a:cxnSpLocks/>
          </p:cNvCxnSpPr>
          <p:nvPr/>
        </p:nvCxnSpPr>
        <p:spPr>
          <a:xfrm>
            <a:off x="1667088" y="2745651"/>
            <a:ext cx="2390004" cy="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E07FCD-549D-BF9B-53DF-7C56E0FBFE28}"/>
              </a:ext>
            </a:extLst>
          </p:cNvPr>
          <p:cNvSpPr txBox="1"/>
          <p:nvPr/>
        </p:nvSpPr>
        <p:spPr>
          <a:xfrm>
            <a:off x="4271418" y="393417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Ht1</a:t>
            </a:r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3303052F-9478-4ADE-16BA-8121715A4C7C}"/>
              </a:ext>
            </a:extLst>
          </p:cNvPr>
          <p:cNvSpPr/>
          <p:nvPr/>
        </p:nvSpPr>
        <p:spPr>
          <a:xfrm>
            <a:off x="2843036" y="2321021"/>
            <a:ext cx="692459" cy="868240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AD4BD6-B692-E9A8-A06A-9D8D1665A165}"/>
              </a:ext>
            </a:extLst>
          </p:cNvPr>
          <p:cNvCxnSpPr>
            <a:cxnSpLocks/>
          </p:cNvCxnSpPr>
          <p:nvPr/>
        </p:nvCxnSpPr>
        <p:spPr>
          <a:xfrm>
            <a:off x="2206757" y="3991638"/>
            <a:ext cx="1978582" cy="0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EB64C1-800B-D959-E7B7-BD8F29A20F98}"/>
              </a:ext>
            </a:extLst>
          </p:cNvPr>
          <p:cNvCxnSpPr>
            <a:cxnSpLocks/>
          </p:cNvCxnSpPr>
          <p:nvPr/>
        </p:nvCxnSpPr>
        <p:spPr>
          <a:xfrm>
            <a:off x="3783264" y="3991638"/>
            <a:ext cx="489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EAD669-14B6-4EF6-3CC7-6F24B7D2DAC9}"/>
              </a:ext>
            </a:extLst>
          </p:cNvPr>
          <p:cNvCxnSpPr>
            <a:cxnSpLocks/>
          </p:cNvCxnSpPr>
          <p:nvPr/>
        </p:nvCxnSpPr>
        <p:spPr>
          <a:xfrm flipV="1">
            <a:off x="1939487" y="3080261"/>
            <a:ext cx="454765" cy="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16DD3E-B9B4-8337-0ED2-2227A8EE46D7}"/>
              </a:ext>
            </a:extLst>
          </p:cNvPr>
          <p:cNvCxnSpPr>
            <a:cxnSpLocks/>
          </p:cNvCxnSpPr>
          <p:nvPr/>
        </p:nvCxnSpPr>
        <p:spPr>
          <a:xfrm>
            <a:off x="2063922" y="3080261"/>
            <a:ext cx="0" cy="1210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AD6D4C-77F7-8D51-04B4-3EECFB6F1143}"/>
              </a:ext>
            </a:extLst>
          </p:cNvPr>
          <p:cNvSpPr txBox="1"/>
          <p:nvPr/>
        </p:nvSpPr>
        <p:spPr>
          <a:xfrm>
            <a:off x="1623104" y="3391865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B42229-FBD4-7FD7-4632-AF6720FA9FBF}"/>
              </a:ext>
            </a:extLst>
          </p:cNvPr>
          <p:cNvCxnSpPr>
            <a:cxnSpLocks/>
          </p:cNvCxnSpPr>
          <p:nvPr/>
        </p:nvCxnSpPr>
        <p:spPr>
          <a:xfrm>
            <a:off x="3307094" y="2959920"/>
            <a:ext cx="982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A4703D-D65A-6331-53FA-7D2305F9A084}"/>
              </a:ext>
            </a:extLst>
          </p:cNvPr>
          <p:cNvCxnSpPr>
            <a:cxnSpLocks/>
          </p:cNvCxnSpPr>
          <p:nvPr/>
        </p:nvCxnSpPr>
        <p:spPr>
          <a:xfrm>
            <a:off x="3238797" y="3191605"/>
            <a:ext cx="1062841" cy="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81C614-DF8A-5FE3-115B-297973BD436F}"/>
              </a:ext>
            </a:extLst>
          </p:cNvPr>
          <p:cNvCxnSpPr>
            <a:cxnSpLocks/>
          </p:cNvCxnSpPr>
          <p:nvPr/>
        </p:nvCxnSpPr>
        <p:spPr>
          <a:xfrm>
            <a:off x="4280017" y="2950213"/>
            <a:ext cx="0" cy="25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65F945-7B9C-9E4C-FFB0-29BB8CEAEF2A}"/>
              </a:ext>
            </a:extLst>
          </p:cNvPr>
          <p:cNvSpPr txBox="1"/>
          <p:nvPr/>
        </p:nvSpPr>
        <p:spPr>
          <a:xfrm>
            <a:off x="4284584" y="2919094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Hnode</a:t>
            </a:r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A9A75-362F-F00B-3DB4-79B77F8C788F}"/>
              </a:ext>
            </a:extLst>
          </p:cNvPr>
          <p:cNvSpPr txBox="1"/>
          <p:nvPr/>
        </p:nvSpPr>
        <p:spPr>
          <a:xfrm>
            <a:off x="4879257" y="4085829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Elevation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21BC8-7E4C-2F45-105F-DF08305BA5B2}"/>
              </a:ext>
            </a:extLst>
          </p:cNvPr>
          <p:cNvCxnSpPr>
            <a:cxnSpLocks/>
          </p:cNvCxnSpPr>
          <p:nvPr/>
        </p:nvCxnSpPr>
        <p:spPr>
          <a:xfrm>
            <a:off x="2206757" y="3109576"/>
            <a:ext cx="1978582" cy="0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5529F1C-1D6F-7490-C25B-321DCE198B5B}"/>
              </a:ext>
            </a:extLst>
          </p:cNvPr>
          <p:cNvSpPr txBox="1"/>
          <p:nvPr/>
        </p:nvSpPr>
        <p:spPr>
          <a:xfrm>
            <a:off x="7146524" y="714163"/>
            <a:ext cx="1909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Invert: 200ft</a:t>
            </a:r>
          </a:p>
          <a:p>
            <a:r>
              <a:rPr lang="en-US"/>
              <a:t>Ht1 = 2ft</a:t>
            </a:r>
          </a:p>
          <a:p>
            <a:r>
              <a:rPr lang="en-US"/>
              <a:t>Ht2 = 5ft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D98EF6-AB19-B676-7FE7-CF69BCC87083}"/>
              </a:ext>
            </a:extLst>
          </p:cNvPr>
          <p:cNvSpPr txBox="1"/>
          <p:nvPr/>
        </p:nvSpPr>
        <p:spPr>
          <a:xfrm>
            <a:off x="7001813" y="2643839"/>
            <a:ext cx="4481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Ht1, Ht2 threshold type = Relative</a:t>
            </a:r>
          </a:p>
          <a:p>
            <a:endParaRPr lang="en-US"/>
          </a:p>
          <a:p>
            <a:r>
              <a:rPr lang="en-US"/>
              <a:t>H is measured in the same datum as the node</a:t>
            </a:r>
          </a:p>
          <a:p>
            <a:r>
              <a:rPr lang="en-US"/>
              <a:t>Ht1, Ht2 is measured relative to Node Invert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85BC58-1F9A-5172-99F2-4B11CF0CBEE9}"/>
              </a:ext>
            </a:extLst>
          </p:cNvPr>
          <p:cNvSpPr txBox="1"/>
          <p:nvPr/>
        </p:nvSpPr>
        <p:spPr>
          <a:xfrm>
            <a:off x="7001813" y="3934171"/>
            <a:ext cx="4302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Ht1, Ht2 threshold type = Absolute</a:t>
            </a:r>
          </a:p>
          <a:p>
            <a:endParaRPr lang="en-US"/>
          </a:p>
          <a:p>
            <a:r>
              <a:rPr lang="en-US"/>
              <a:t>H is measured from Elevation 0.</a:t>
            </a:r>
          </a:p>
          <a:p>
            <a:r>
              <a:rPr lang="en-US"/>
              <a:t>Ht1, Ht2 is measured relative to Elevation 0.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5182DF-F9CE-4B32-68C2-9527997F7336}"/>
              </a:ext>
            </a:extLst>
          </p:cNvPr>
          <p:cNvCxnSpPr>
            <a:cxnSpLocks/>
          </p:cNvCxnSpPr>
          <p:nvPr/>
        </p:nvCxnSpPr>
        <p:spPr>
          <a:xfrm flipH="1" flipV="1">
            <a:off x="8101433" y="1484942"/>
            <a:ext cx="1504746" cy="7172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AB5A16-B385-D632-770B-49C25B2144C9}"/>
              </a:ext>
            </a:extLst>
          </p:cNvPr>
          <p:cNvCxnSpPr>
            <a:cxnSpLocks/>
          </p:cNvCxnSpPr>
          <p:nvPr/>
        </p:nvCxnSpPr>
        <p:spPr>
          <a:xfrm flipH="1" flipV="1">
            <a:off x="8101433" y="1189427"/>
            <a:ext cx="1504746" cy="660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5AF69E-61AF-CA68-A682-68EEFE2616ED}"/>
              </a:ext>
            </a:extLst>
          </p:cNvPr>
          <p:cNvCxnSpPr>
            <a:cxnSpLocks/>
          </p:cNvCxnSpPr>
          <p:nvPr/>
        </p:nvCxnSpPr>
        <p:spPr>
          <a:xfrm flipH="1">
            <a:off x="9297875" y="2064391"/>
            <a:ext cx="911412" cy="785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98EC96-8A58-E1AE-A205-26D97A6A352C}"/>
              </a:ext>
            </a:extLst>
          </p:cNvPr>
          <p:cNvCxnSpPr>
            <a:cxnSpLocks/>
          </p:cNvCxnSpPr>
          <p:nvPr/>
        </p:nvCxnSpPr>
        <p:spPr>
          <a:xfrm flipH="1">
            <a:off x="9985242" y="1974388"/>
            <a:ext cx="667078" cy="807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8182DF-3CC2-B734-794D-9C3EBEF8D8C2}"/>
              </a:ext>
            </a:extLst>
          </p:cNvPr>
          <p:cNvCxnSpPr>
            <a:cxnSpLocks/>
          </p:cNvCxnSpPr>
          <p:nvPr/>
        </p:nvCxnSpPr>
        <p:spPr>
          <a:xfrm flipH="1">
            <a:off x="10313043" y="2133753"/>
            <a:ext cx="810447" cy="1942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3658010-A5C5-C8C4-21C3-41CB4B524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827" y="316776"/>
            <a:ext cx="1466850" cy="40005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E128CEC-5571-B92E-89C5-F615F69EF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440" y="894448"/>
            <a:ext cx="1609725" cy="4381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31125A7-CCE2-C91E-28C8-BB4DEA5CDBF7}"/>
              </a:ext>
            </a:extLst>
          </p:cNvPr>
          <p:cNvSpPr txBox="1"/>
          <p:nvPr/>
        </p:nvSpPr>
        <p:spPr>
          <a:xfrm>
            <a:off x="4103751" y="395271"/>
            <a:ext cx="2568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think Ht1, Ht2 is entered are the distances, not elevations</a:t>
            </a:r>
          </a:p>
          <a:p>
            <a:endParaRPr lang="en-US"/>
          </a:p>
          <a:p>
            <a:r>
              <a:rPr lang="en-US"/>
              <a:t>Ht1 = H – Ht1(eq)</a:t>
            </a:r>
          </a:p>
          <a:p>
            <a:r>
              <a:rPr lang="en-US"/>
              <a:t>Ht2 = H – Ht2(eq)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838A43-3A5C-9943-EF8F-A3FB059E8169}"/>
              </a:ext>
            </a:extLst>
          </p:cNvPr>
          <p:cNvSpPr txBox="1"/>
          <p:nvPr/>
        </p:nvSpPr>
        <p:spPr>
          <a:xfrm>
            <a:off x="4693370" y="2465266"/>
            <a:ext cx="1014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Absolute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F22EC7-D7D2-60AB-7A82-B72FF8AF46DB}"/>
              </a:ext>
            </a:extLst>
          </p:cNvPr>
          <p:cNvSpPr/>
          <p:nvPr/>
        </p:nvSpPr>
        <p:spPr>
          <a:xfrm>
            <a:off x="2205619" y="4753892"/>
            <a:ext cx="1979721" cy="196048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A9A607-B3CE-909D-3459-D2DF5DD6820D}"/>
              </a:ext>
            </a:extLst>
          </p:cNvPr>
          <p:cNvSpPr/>
          <p:nvPr/>
        </p:nvSpPr>
        <p:spPr>
          <a:xfrm>
            <a:off x="2205618" y="5181188"/>
            <a:ext cx="1979721" cy="1533181"/>
          </a:xfrm>
          <a:prstGeom prst="rect">
            <a:avLst/>
          </a:prstGeom>
          <a:solidFill>
            <a:srgbClr val="4472C4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3957214-BE70-500F-1BCD-9F27584BB580}"/>
              </a:ext>
            </a:extLst>
          </p:cNvPr>
          <p:cNvCxnSpPr>
            <a:cxnSpLocks/>
          </p:cNvCxnSpPr>
          <p:nvPr/>
        </p:nvCxnSpPr>
        <p:spPr>
          <a:xfrm>
            <a:off x="1682978" y="5188012"/>
            <a:ext cx="0" cy="1544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35A4F94-C7DD-3FF9-FA02-2EFA6CBEDAD0}"/>
              </a:ext>
            </a:extLst>
          </p:cNvPr>
          <p:cNvSpPr txBox="1"/>
          <p:nvPr/>
        </p:nvSpPr>
        <p:spPr>
          <a:xfrm>
            <a:off x="1016411" y="59077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61C274-3C92-B79D-D146-7F99F1CF4B8E}"/>
              </a:ext>
            </a:extLst>
          </p:cNvPr>
          <p:cNvCxnSpPr>
            <a:cxnSpLocks/>
          </p:cNvCxnSpPr>
          <p:nvPr/>
        </p:nvCxnSpPr>
        <p:spPr>
          <a:xfrm>
            <a:off x="4936065" y="5253595"/>
            <a:ext cx="0" cy="369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7BEC886-2F87-1FFA-0FF3-70A0CED8FC70}"/>
              </a:ext>
            </a:extLst>
          </p:cNvPr>
          <p:cNvCxnSpPr>
            <a:cxnSpLocks/>
          </p:cNvCxnSpPr>
          <p:nvPr/>
        </p:nvCxnSpPr>
        <p:spPr>
          <a:xfrm flipV="1">
            <a:off x="1611301" y="6700413"/>
            <a:ext cx="3342520" cy="2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2C3EFE-5367-8D3A-8582-7D804EE0732E}"/>
              </a:ext>
            </a:extLst>
          </p:cNvPr>
          <p:cNvCxnSpPr>
            <a:cxnSpLocks/>
          </p:cNvCxnSpPr>
          <p:nvPr/>
        </p:nvCxnSpPr>
        <p:spPr>
          <a:xfrm>
            <a:off x="1665949" y="5178522"/>
            <a:ext cx="2390004" cy="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418BD7B-3F9C-82B3-8E85-7FDE406496F9}"/>
              </a:ext>
            </a:extLst>
          </p:cNvPr>
          <p:cNvSpPr txBox="1"/>
          <p:nvPr/>
        </p:nvSpPr>
        <p:spPr>
          <a:xfrm>
            <a:off x="4997538" y="527219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Ht1</a:t>
            </a:r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68908AEF-109C-DE56-61A1-AD7A498EBC66}"/>
              </a:ext>
            </a:extLst>
          </p:cNvPr>
          <p:cNvSpPr/>
          <p:nvPr/>
        </p:nvSpPr>
        <p:spPr>
          <a:xfrm>
            <a:off x="2841897" y="4753892"/>
            <a:ext cx="692459" cy="868240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9DF70B-618E-FB5D-7C5B-64EB9A5CA7AE}"/>
              </a:ext>
            </a:extLst>
          </p:cNvPr>
          <p:cNvCxnSpPr>
            <a:cxnSpLocks/>
          </p:cNvCxnSpPr>
          <p:nvPr/>
        </p:nvCxnSpPr>
        <p:spPr>
          <a:xfrm>
            <a:off x="2248367" y="5272197"/>
            <a:ext cx="1978582" cy="0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2B8F1F1-B06D-CF2E-238B-6CC5A59F088E}"/>
              </a:ext>
            </a:extLst>
          </p:cNvPr>
          <p:cNvCxnSpPr>
            <a:cxnSpLocks/>
          </p:cNvCxnSpPr>
          <p:nvPr/>
        </p:nvCxnSpPr>
        <p:spPr>
          <a:xfrm>
            <a:off x="3892098" y="5264545"/>
            <a:ext cx="1061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7BB5DA-0BF4-AD64-AE9C-F8742EA70167}"/>
              </a:ext>
            </a:extLst>
          </p:cNvPr>
          <p:cNvCxnSpPr>
            <a:cxnSpLocks/>
          </p:cNvCxnSpPr>
          <p:nvPr/>
        </p:nvCxnSpPr>
        <p:spPr>
          <a:xfrm flipV="1">
            <a:off x="1981400" y="5042105"/>
            <a:ext cx="454765" cy="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E80C461-3A9E-6018-70A2-EE1D155F43E5}"/>
              </a:ext>
            </a:extLst>
          </p:cNvPr>
          <p:cNvCxnSpPr>
            <a:cxnSpLocks/>
          </p:cNvCxnSpPr>
          <p:nvPr/>
        </p:nvCxnSpPr>
        <p:spPr>
          <a:xfrm>
            <a:off x="2058208" y="5054685"/>
            <a:ext cx="0" cy="563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B9E133D-8FD7-E871-44A2-FEEDAB0693DA}"/>
              </a:ext>
            </a:extLst>
          </p:cNvPr>
          <p:cNvSpPr txBox="1"/>
          <p:nvPr/>
        </p:nvSpPr>
        <p:spPr>
          <a:xfrm>
            <a:off x="1647403" y="5218083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F84E5-4B93-B9CC-3DEE-34C12DA2B89F}"/>
              </a:ext>
            </a:extLst>
          </p:cNvPr>
          <p:cNvCxnSpPr>
            <a:cxnSpLocks/>
          </p:cNvCxnSpPr>
          <p:nvPr/>
        </p:nvCxnSpPr>
        <p:spPr>
          <a:xfrm>
            <a:off x="3305955" y="5392791"/>
            <a:ext cx="9826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4624D71-A6BE-6FE1-5AF8-E20141DA2C34}"/>
              </a:ext>
            </a:extLst>
          </p:cNvPr>
          <p:cNvCxnSpPr>
            <a:cxnSpLocks/>
          </p:cNvCxnSpPr>
          <p:nvPr/>
        </p:nvCxnSpPr>
        <p:spPr>
          <a:xfrm>
            <a:off x="3237658" y="5624476"/>
            <a:ext cx="1062841" cy="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A10A344-7DF8-276F-BDE5-B13DC8F2D4BD}"/>
              </a:ext>
            </a:extLst>
          </p:cNvPr>
          <p:cNvCxnSpPr>
            <a:cxnSpLocks/>
          </p:cNvCxnSpPr>
          <p:nvPr/>
        </p:nvCxnSpPr>
        <p:spPr>
          <a:xfrm>
            <a:off x="4278878" y="5383084"/>
            <a:ext cx="0" cy="2503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E117BDC-17AA-94FE-CBC5-8769DDF77B9F}"/>
              </a:ext>
            </a:extLst>
          </p:cNvPr>
          <p:cNvSpPr txBox="1"/>
          <p:nvPr/>
        </p:nvSpPr>
        <p:spPr>
          <a:xfrm>
            <a:off x="4239055" y="5351965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/>
              <a:t>Hnode</a:t>
            </a:r>
            <a:endParaRPr lang="en-US" sz="14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C7D3CC-596C-6C5D-D0AD-FF71D87CB084}"/>
              </a:ext>
            </a:extLst>
          </p:cNvPr>
          <p:cNvSpPr txBox="1"/>
          <p:nvPr/>
        </p:nvSpPr>
        <p:spPr>
          <a:xfrm>
            <a:off x="4878118" y="6518700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Elevation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415FF7-CA33-EB11-AA10-61E699FCD820}"/>
              </a:ext>
            </a:extLst>
          </p:cNvPr>
          <p:cNvCxnSpPr>
            <a:cxnSpLocks/>
          </p:cNvCxnSpPr>
          <p:nvPr/>
        </p:nvCxnSpPr>
        <p:spPr>
          <a:xfrm>
            <a:off x="2248367" y="5045298"/>
            <a:ext cx="1978582" cy="0"/>
          </a:xfrm>
          <a:prstGeom prst="line">
            <a:avLst/>
          </a:prstGeom>
          <a:ln w="5715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4F7709E-2D71-2654-8E1D-1459634F1A68}"/>
              </a:ext>
            </a:extLst>
          </p:cNvPr>
          <p:cNvSpPr txBox="1"/>
          <p:nvPr/>
        </p:nvSpPr>
        <p:spPr>
          <a:xfrm>
            <a:off x="4550043" y="4684457"/>
            <a:ext cx="92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Relative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CAD021-9533-E38C-2B4E-80D615917FFB}"/>
              </a:ext>
            </a:extLst>
          </p:cNvPr>
          <p:cNvCxnSpPr>
            <a:cxnSpLocks/>
          </p:cNvCxnSpPr>
          <p:nvPr/>
        </p:nvCxnSpPr>
        <p:spPr>
          <a:xfrm>
            <a:off x="1883415" y="5617696"/>
            <a:ext cx="3070406" cy="8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6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E0F2B9-C0F0-AFF8-888C-06C217A7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217" y="2895600"/>
            <a:ext cx="4448175" cy="10668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46F317-D8FC-BD30-6A48-98DDE5DB7D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Questions: baseflow threshold level vs infiltration level?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84BB1-46A5-F2BE-855B-492EEEA1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642" y="1793309"/>
            <a:ext cx="4733925" cy="381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13CBF12-08F2-14FE-9EF8-5DDFAAD0E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581" y="4962429"/>
            <a:ext cx="4467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9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6EDA-249E-4785-F309-9DE8B8C8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infiltration calculated?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E93A-CC86-8A77-347A-7A8A4F10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9498" cy="4351338"/>
          </a:xfrm>
        </p:spPr>
        <p:txBody>
          <a:bodyPr/>
          <a:lstStyle/>
          <a:p>
            <a:r>
              <a:rPr lang="en-US"/>
              <a:t>Which value controls k3?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97F99-D1C7-D19B-DFBD-2215223A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2608"/>
            <a:ext cx="48387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7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E820-5863-DBC5-BD9E-B23ADD8B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ground water level changes so small?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9481E1-6AEE-32F3-E141-8979D95C6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2290" y="1825625"/>
            <a:ext cx="3807420" cy="4351338"/>
          </a:xfrm>
        </p:spPr>
      </p:pic>
    </p:spTree>
    <p:extLst>
      <p:ext uri="{BB962C8B-B14F-4D97-AF65-F5344CB8AC3E}">
        <p14:creationId xmlns:p14="http://schemas.microsoft.com/office/powerpoint/2010/main" val="225579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88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CA9952839F7441BB1610AB103FB43B" ma:contentTypeVersion="22" ma:contentTypeDescription="Create a new document." ma:contentTypeScope="" ma:versionID="571a6c2ec0346c7e3621412ef682a522">
  <xsd:schema xmlns:xsd="http://www.w3.org/2001/XMLSchema" xmlns:xs="http://www.w3.org/2001/XMLSchema" xmlns:p="http://schemas.microsoft.com/office/2006/metadata/properties" xmlns:ns2="25e29e8e-f8da-46df-91db-2c7a1179f659" xmlns:ns3="4bba18a4-7ae8-4875-8183-82dbb82fe66f" targetNamespace="http://schemas.microsoft.com/office/2006/metadata/properties" ma:root="true" ma:fieldsID="277973bc6950b8741787d94edaf49be0" ns2:_="" ns3:_="">
    <xsd:import namespace="25e29e8e-f8da-46df-91db-2c7a1179f659"/>
    <xsd:import namespace="4bba18a4-7ae8-4875-8183-82dbb82fe66f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29e8e-f8da-46df-91db-2c7a1179f65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3486984-7067-43be-b043-3c90f94ef9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a18a4-7ae8-4875-8183-82dbb82fe66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238288c4-1781-4b36-9217-53ab02c0cb3f}" ma:internalName="TaxCatchAll" ma:showField="CatchAllData" ma:web="4bba18a4-7ae8-4875-8183-82dbb82fe6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25e29e8e-f8da-46df-91db-2c7a1179f659" xsi:nil="true"/>
    <MigrationWizId xmlns="25e29e8e-f8da-46df-91db-2c7a1179f659" xsi:nil="true"/>
    <MigrationWizIdSecurityGroups xmlns="25e29e8e-f8da-46df-91db-2c7a1179f659" xsi:nil="true"/>
    <TaxCatchAll xmlns="4bba18a4-7ae8-4875-8183-82dbb82fe66f" xsi:nil="true"/>
    <lcf76f155ced4ddcb4097134ff3c332f xmlns="25e29e8e-f8da-46df-91db-2c7a1179f659">
      <Terms xmlns="http://schemas.microsoft.com/office/infopath/2007/PartnerControls"/>
    </lcf76f155ced4ddcb4097134ff3c332f>
    <MigrationWizIdDocumentLibraryPermissions xmlns="25e29e8e-f8da-46df-91db-2c7a1179f659" xsi:nil="true"/>
    <MigrationWizIdPermissions xmlns="25e29e8e-f8da-46df-91db-2c7a1179f659" xsi:nil="true"/>
  </documentManagement>
</p:properties>
</file>

<file path=customXml/itemProps1.xml><?xml version="1.0" encoding="utf-8"?>
<ds:datastoreItem xmlns:ds="http://schemas.openxmlformats.org/officeDocument/2006/customXml" ds:itemID="{BE736E0E-8D50-4D6F-A948-9D7C85E9DE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4CD52F-AC37-4FCC-BD4B-00C4FA8E5E0C}">
  <ds:schemaRefs>
    <ds:schemaRef ds:uri="25e29e8e-f8da-46df-91db-2c7a1179f659"/>
    <ds:schemaRef ds:uri="4bba18a4-7ae8-4875-8183-82dbb82fe6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D52BAB8-2097-4EF9-8DA3-D4FBA2DCDD47}">
  <ds:schemaRefs>
    <ds:schemaRef ds:uri="25e29e8e-f8da-46df-91db-2c7a1179f659"/>
    <ds:schemaRef ds:uri="4bba18a4-7ae8-4875-8183-82dbb82fe66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252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 baseflow threshold level vs infiltration level?</vt:lpstr>
      <vt:lpstr>How is infiltration calculated?</vt:lpstr>
      <vt:lpstr>Why ground water level changes so small?</vt:lpstr>
      <vt:lpstr>PowerPoint Presentation</vt:lpstr>
      <vt:lpstr>PowerPoint Presentation</vt:lpstr>
      <vt:lpstr>Soil store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 (Yuanhang) Meng</dc:creator>
  <cp:lastModifiedBy>Mel (Yuanhang) Meng</cp:lastModifiedBy>
  <cp:revision>2</cp:revision>
  <dcterms:created xsi:type="dcterms:W3CDTF">2023-02-15T01:26:14Z</dcterms:created>
  <dcterms:modified xsi:type="dcterms:W3CDTF">2023-12-04T17:54:23Z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0x01010018CA9952839F7441BB1610AB103FB43B</vt:lpwstr>
  </property>
  <property fmtid="{D5CDD505-2E9C-101B-9397-08002B2CF9AE}" pid="3" name="MediaServiceImageTags">
    <vt:lpwstr/>
  </property>
</Properties>
</file>