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24" y="-3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F425-C1AE-A981-F887-A50E1F087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FD871-22E3-B09D-88F4-C233999C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BE4E-E93B-65EF-2161-7235F622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C616-440A-D03F-0F3F-8997BE8D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22960-03CC-0569-2B86-A6A825E3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6576-D534-E575-3A76-9756C58F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847E8-0B14-C389-DA2E-81EDA683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3D10-8D6D-7762-4651-AD3918F1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4F49-D2A7-AB6B-1C95-6CE142BB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6D7C-30F2-6441-01CC-50A24EFE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FA753-D155-D964-B0AD-2E6018821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FA3AC-17AF-B468-FC34-EC2935D00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6303-EE54-4774-D60B-8A1939F1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719E-93A0-3092-F33B-C13C3989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8EEB-3CBA-B469-A63D-E979833D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8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B8C9-E1C7-09F0-D1AB-09B4772B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C664-55E4-086C-7F83-4A002B03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CAE3-ACB6-FA63-79B0-9D0C99A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47C-0C56-85AF-222C-BE50805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9C16-819E-4BEF-9AA4-4121EDEB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394D-3453-362A-6AD9-4DF40B6F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4C7C-9932-AB85-8BC8-1CCA66B7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4FFE3-62F3-F218-9495-292D70C4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631D-624E-0346-2116-3142BA66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B7D7-FCB3-23CC-AB51-28BAF187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DBD3-6DB8-FF11-FF4D-1E97A43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1A0B-B1A2-FAD4-1F8E-9BDD5E762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A2CA-D9FF-3A6D-3E94-A8386CCF5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DDDB-5412-C4AA-5C5C-AED2B6C4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E0789-7941-621B-414B-97EA9ECE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2925C-6FDC-1D1F-C37A-96E51DC8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59E2-E9E3-8F62-090D-2496EF19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81A6F-C388-F047-1E95-015D4466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6129-3E27-D732-E2C3-D5C5708B9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22A2C-ED9E-3AA8-625E-99E4BD2E8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D5503-449D-6587-1B78-4700F3280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8B5A2-6EFD-8BBA-53F0-D7A1B40F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00666-8403-6516-AA0D-AD425109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8D7EB-AD60-9E2E-1D48-CED66CE6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EC5F-0C54-B68A-78D7-CB10C835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F0F30-5E48-D174-4E90-F74E5627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A3EC2-6606-08CA-B5F2-EFAE9825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D88C5-2F3B-5084-29F9-C951EF85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D72B-6A79-10E7-46E2-4E4B94BA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39EFF-0F57-767E-40C5-F338E5B5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01761-4DDC-48F6-752C-1C46441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896C-95CA-BDDF-412B-D96F329B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31A2-CA03-80E1-0014-20CCF5CB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578BE-C302-D99A-2673-11669FB4C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91B85-BBC2-BD36-8E9A-17179F68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D0B99-DFF1-1424-4223-C74641BE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FD4FB-0163-1959-66DA-B51CFE6B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59C0-68FD-75BA-7F9D-EB575F63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0FF0C-E9FA-9A63-0974-98901D20A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C53AF-C33D-3981-C275-9A2B38BE6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0EAE3-DB17-9733-0904-5853E156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5953B-C4E7-E4AF-D09B-CD6762C2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9364-9DE0-CE2C-6C4D-C2F1E5DA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8B516-D600-F5F2-60D5-2C2F56EF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1CF2-89E3-3400-108E-9EEA3059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DE4D-7B68-40AA-50CC-B9B88EB86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50703E-BBD4-461B-99D7-3DA11C011A3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0917-5211-0DE0-145E-7CA7377CE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DFC7-DB4E-0281-D734-6A19C38AC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7B683-9092-4281-834F-569A4093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D1888B-0834-6AE8-F317-49917AC4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84" y="1543050"/>
            <a:ext cx="45910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7DCFA-34A4-E59D-9F7A-B24B569B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88" y="1138237"/>
            <a:ext cx="32861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9DE67-914E-3780-C4FF-6659124B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547687"/>
            <a:ext cx="2743200" cy="2191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0FA92-594F-F0AC-BFB6-019325A9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3022827"/>
            <a:ext cx="2743200" cy="2191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73D5D-55EF-43D8-73B8-33788B829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5" y="3022827"/>
            <a:ext cx="2743200" cy="2191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11FFD-A6BD-0416-ABC5-A0482F4EB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547687"/>
            <a:ext cx="2743200" cy="21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3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 (Yuanhang) Meng</dc:creator>
  <cp:lastModifiedBy>Mel (Yuanhang) Meng</cp:lastModifiedBy>
  <cp:revision>1</cp:revision>
  <dcterms:created xsi:type="dcterms:W3CDTF">2024-11-20T00:31:15Z</dcterms:created>
  <dcterms:modified xsi:type="dcterms:W3CDTF">2024-11-20T01:41:33Z</dcterms:modified>
</cp:coreProperties>
</file>