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4DCE-FC43-99E6-621F-89C5550F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3AC7A-975C-1667-B27B-4E3AB4387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44AE-0D19-0912-DB20-B0407582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A8C25-3AED-71C1-B74E-9E5033ABC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21FC4-50AC-4A9B-DA55-F6C8614A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6BF6-2647-8327-FEAA-98A92990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6137D-15A3-44B6-9D69-D02B21963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C2D92-1CEC-1CD4-5CB0-6200E930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7FF9B-95E8-75B5-4486-25FE19B0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611D-C5D2-C292-C413-F6D49233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5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2E34F-049E-90B0-BF3F-3A25829BA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14398-A55D-1952-918F-99A71262D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C126A-5E51-E4CD-F297-2690962B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5998-B34D-1D21-C51D-EFE0F4E0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4DDB4-1C3C-B5AA-4838-F41B32FF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A3DB-E0BE-CFBB-6834-B54AAC62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E398-D198-1884-E8DD-887C4ED6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A97C6-0484-50BA-A155-67659290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20F77-53A0-DE3E-F688-8477C745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4595D-C8BC-7073-94A6-31F2ED10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3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6B43-339C-8DE3-4F58-E1A08519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C4CC5-0113-561F-FF27-1D6DAFD90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13F93-3348-3CC0-50E0-09BC2F4A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9C2E5-74ED-1952-DC5E-8F748F6F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58935-1CEF-95E6-7E80-FCCB5CAF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C4CC-1C10-0E85-D8B1-5B1D419E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77BE-1F6C-05AB-336A-50C4FAB3B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21724-6E3C-3044-46D4-2F5624574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BB02E-1E95-076F-216E-1B47313E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8C56B-34C2-BA73-919D-7A44E709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B681B-BA47-11E9-042E-A9DF00A7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FC64-4F87-326E-3232-E82D8ED8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7C3BB-06FD-2F4F-7FC5-46D02220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09107-D6F5-DE07-7B5B-EEC08880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662F8E-D956-0DDC-B318-0A3432068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C1273-FFDD-6469-FD1C-B5C443A48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775BB-9D4B-3B6C-B0B4-CE07C35D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D465C-A958-23D6-1EC8-BBF8667C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29D0B0-A3D3-4954-E26D-054D3388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5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C8E77-E510-897A-E62D-25DF5198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BB0EB6-7F98-79C8-E2C0-174512C5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B4317-95F7-997C-2E4C-A8B31A77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FED37E-83DC-756C-BB44-6E614C15E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4A99B1-89C9-4E4D-A3C3-7D84CC13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BF03B-CA2D-8A3B-135D-D58AF3495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8F107-66CE-FFC2-437C-C394FC9E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D14E-5C07-24DD-2850-E5714BF9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C7FC4-AA57-01D3-ACD3-17C026264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F01BD-C960-CEF3-6E33-AE524AF57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78E56-B9F1-DFF6-1728-705E8D4F3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5FC70-8543-5F75-7D41-6CC884D2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DF6D1-13B4-22C4-B29C-60E92CD0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7B31-26C6-5CE4-9552-44B3DD9F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9E852-C65D-B3B2-D002-B2A1FFD16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0E5A2-905E-751E-7A0C-418BAD3B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35CA4-922C-A237-941C-668F668A9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8463-129F-6D00-9F48-9F4928CC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11138-EDC4-D635-676E-376B5EB8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4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E5162-99BC-96DD-A7DB-7FD0CDE7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B34A4-400C-C455-0B28-E8DF36836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55BA-227C-3955-4A2A-255BA95860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A24748-B2DD-4E38-80F0-428910C343F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F279-D76E-70AA-BF6F-C3B689C80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A0F09-62DC-F3C6-1955-481A2B3DA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6B27E-DDC1-410A-9A99-6B45F87EA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B4B529-AD9E-D8E1-61A4-2D989F4D2999}"/>
              </a:ext>
            </a:extLst>
          </p:cNvPr>
          <p:cNvSpPr/>
          <p:nvPr/>
        </p:nvSpPr>
        <p:spPr>
          <a:xfrm>
            <a:off x="5033914" y="1696825"/>
            <a:ext cx="6476214" cy="28563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2539DD0-7A71-1B12-2E96-0CA34C0E6CEE}"/>
              </a:ext>
            </a:extLst>
          </p:cNvPr>
          <p:cNvSpPr/>
          <p:nvPr/>
        </p:nvSpPr>
        <p:spPr>
          <a:xfrm>
            <a:off x="2498064" y="447449"/>
            <a:ext cx="5967206" cy="4713726"/>
          </a:xfrm>
          <a:custGeom>
            <a:avLst/>
            <a:gdLst>
              <a:gd name="connsiteX0" fmla="*/ 1461193 w 5967206"/>
              <a:gd name="connsiteY0" fmla="*/ 47134 h 4713726"/>
              <a:gd name="connsiteX1" fmla="*/ 1461193 w 5967206"/>
              <a:gd name="connsiteY1" fmla="*/ 47134 h 4713726"/>
              <a:gd name="connsiteX2" fmla="*/ 1612022 w 5967206"/>
              <a:gd name="connsiteY2" fmla="*/ 65988 h 4713726"/>
              <a:gd name="connsiteX3" fmla="*/ 1649729 w 5967206"/>
              <a:gd name="connsiteY3" fmla="*/ 84842 h 4713726"/>
              <a:gd name="connsiteX4" fmla="*/ 1734571 w 5967206"/>
              <a:gd name="connsiteY4" fmla="*/ 94268 h 4713726"/>
              <a:gd name="connsiteX5" fmla="*/ 1932533 w 5967206"/>
              <a:gd name="connsiteY5" fmla="*/ 122549 h 4713726"/>
              <a:gd name="connsiteX6" fmla="*/ 2073935 w 5967206"/>
              <a:gd name="connsiteY6" fmla="*/ 141402 h 4713726"/>
              <a:gd name="connsiteX7" fmla="*/ 2224764 w 5967206"/>
              <a:gd name="connsiteY7" fmla="*/ 245097 h 4713726"/>
              <a:gd name="connsiteX8" fmla="*/ 2300179 w 5967206"/>
              <a:gd name="connsiteY8" fmla="*/ 311085 h 4713726"/>
              <a:gd name="connsiteX9" fmla="*/ 2337886 w 5967206"/>
              <a:gd name="connsiteY9" fmla="*/ 358219 h 4713726"/>
              <a:gd name="connsiteX10" fmla="*/ 2413300 w 5967206"/>
              <a:gd name="connsiteY10" fmla="*/ 414780 h 4713726"/>
              <a:gd name="connsiteX11" fmla="*/ 2441581 w 5967206"/>
              <a:gd name="connsiteY11" fmla="*/ 452487 h 4713726"/>
              <a:gd name="connsiteX12" fmla="*/ 2469861 w 5967206"/>
              <a:gd name="connsiteY12" fmla="*/ 480767 h 4713726"/>
              <a:gd name="connsiteX13" fmla="*/ 2498142 w 5967206"/>
              <a:gd name="connsiteY13" fmla="*/ 518475 h 4713726"/>
              <a:gd name="connsiteX14" fmla="*/ 2573556 w 5967206"/>
              <a:gd name="connsiteY14" fmla="*/ 565609 h 4713726"/>
              <a:gd name="connsiteX15" fmla="*/ 2582983 w 5967206"/>
              <a:gd name="connsiteY15" fmla="*/ 593889 h 4713726"/>
              <a:gd name="connsiteX16" fmla="*/ 2592410 w 5967206"/>
              <a:gd name="connsiteY16" fmla="*/ 631596 h 4713726"/>
              <a:gd name="connsiteX17" fmla="*/ 2648971 w 5967206"/>
              <a:gd name="connsiteY17" fmla="*/ 735291 h 4713726"/>
              <a:gd name="connsiteX18" fmla="*/ 2752665 w 5967206"/>
              <a:gd name="connsiteY18" fmla="*/ 923827 h 4713726"/>
              <a:gd name="connsiteX19" fmla="*/ 2809226 w 5967206"/>
              <a:gd name="connsiteY19" fmla="*/ 1008668 h 4713726"/>
              <a:gd name="connsiteX20" fmla="*/ 2903494 w 5967206"/>
              <a:gd name="connsiteY20" fmla="*/ 1168924 h 4713726"/>
              <a:gd name="connsiteX21" fmla="*/ 2912921 w 5967206"/>
              <a:gd name="connsiteY21" fmla="*/ 1197205 h 4713726"/>
              <a:gd name="connsiteX22" fmla="*/ 2922348 w 5967206"/>
              <a:gd name="connsiteY22" fmla="*/ 1244339 h 4713726"/>
              <a:gd name="connsiteX23" fmla="*/ 2978909 w 5967206"/>
              <a:gd name="connsiteY23" fmla="*/ 1300899 h 4713726"/>
              <a:gd name="connsiteX24" fmla="*/ 3016616 w 5967206"/>
              <a:gd name="connsiteY24" fmla="*/ 1385741 h 4713726"/>
              <a:gd name="connsiteX25" fmla="*/ 3139164 w 5967206"/>
              <a:gd name="connsiteY25" fmla="*/ 1461155 h 4713726"/>
              <a:gd name="connsiteX26" fmla="*/ 3214579 w 5967206"/>
              <a:gd name="connsiteY26" fmla="*/ 1574277 h 4713726"/>
              <a:gd name="connsiteX27" fmla="*/ 3252286 w 5967206"/>
              <a:gd name="connsiteY27" fmla="*/ 1630838 h 4713726"/>
              <a:gd name="connsiteX28" fmla="*/ 3289993 w 5967206"/>
              <a:gd name="connsiteY28" fmla="*/ 1659118 h 4713726"/>
              <a:gd name="connsiteX29" fmla="*/ 3346554 w 5967206"/>
              <a:gd name="connsiteY29" fmla="*/ 1696825 h 4713726"/>
              <a:gd name="connsiteX30" fmla="*/ 3384261 w 5967206"/>
              <a:gd name="connsiteY30" fmla="*/ 1725106 h 4713726"/>
              <a:gd name="connsiteX31" fmla="*/ 3412542 w 5967206"/>
              <a:gd name="connsiteY31" fmla="*/ 1762813 h 4713726"/>
              <a:gd name="connsiteX32" fmla="*/ 3497383 w 5967206"/>
              <a:gd name="connsiteY32" fmla="*/ 1781666 h 4713726"/>
              <a:gd name="connsiteX33" fmla="*/ 3582224 w 5967206"/>
              <a:gd name="connsiteY33" fmla="*/ 1809947 h 4713726"/>
              <a:gd name="connsiteX34" fmla="*/ 3667065 w 5967206"/>
              <a:gd name="connsiteY34" fmla="*/ 1828800 h 4713726"/>
              <a:gd name="connsiteX35" fmla="*/ 3742480 w 5967206"/>
              <a:gd name="connsiteY35" fmla="*/ 1866508 h 4713726"/>
              <a:gd name="connsiteX36" fmla="*/ 3865028 w 5967206"/>
              <a:gd name="connsiteY36" fmla="*/ 1923068 h 4713726"/>
              <a:gd name="connsiteX37" fmla="*/ 3959296 w 5967206"/>
              <a:gd name="connsiteY37" fmla="*/ 2026763 h 4713726"/>
              <a:gd name="connsiteX38" fmla="*/ 4053564 w 5967206"/>
              <a:gd name="connsiteY38" fmla="*/ 2111605 h 4713726"/>
              <a:gd name="connsiteX39" fmla="*/ 4081845 w 5967206"/>
              <a:gd name="connsiteY39" fmla="*/ 2139885 h 4713726"/>
              <a:gd name="connsiteX40" fmla="*/ 4128979 w 5967206"/>
              <a:gd name="connsiteY40" fmla="*/ 2168165 h 4713726"/>
              <a:gd name="connsiteX41" fmla="*/ 4279808 w 5967206"/>
              <a:gd name="connsiteY41" fmla="*/ 2281287 h 4713726"/>
              <a:gd name="connsiteX42" fmla="*/ 4402356 w 5967206"/>
              <a:gd name="connsiteY42" fmla="*/ 2356701 h 4713726"/>
              <a:gd name="connsiteX43" fmla="*/ 4449490 w 5967206"/>
              <a:gd name="connsiteY43" fmla="*/ 2384982 h 4713726"/>
              <a:gd name="connsiteX44" fmla="*/ 4515478 w 5967206"/>
              <a:gd name="connsiteY44" fmla="*/ 2460396 h 4713726"/>
              <a:gd name="connsiteX45" fmla="*/ 4619173 w 5967206"/>
              <a:gd name="connsiteY45" fmla="*/ 2582945 h 4713726"/>
              <a:gd name="connsiteX46" fmla="*/ 4685160 w 5967206"/>
              <a:gd name="connsiteY46" fmla="*/ 2658359 h 4713726"/>
              <a:gd name="connsiteX47" fmla="*/ 4722867 w 5967206"/>
              <a:gd name="connsiteY47" fmla="*/ 2733774 h 4713726"/>
              <a:gd name="connsiteX48" fmla="*/ 4845416 w 5967206"/>
              <a:gd name="connsiteY48" fmla="*/ 2780908 h 4713726"/>
              <a:gd name="connsiteX49" fmla="*/ 4930257 w 5967206"/>
              <a:gd name="connsiteY49" fmla="*/ 2846895 h 4713726"/>
              <a:gd name="connsiteX50" fmla="*/ 5015098 w 5967206"/>
              <a:gd name="connsiteY50" fmla="*/ 2931736 h 4713726"/>
              <a:gd name="connsiteX51" fmla="*/ 5128220 w 5967206"/>
              <a:gd name="connsiteY51" fmla="*/ 3007151 h 4713726"/>
              <a:gd name="connsiteX52" fmla="*/ 5175354 w 5967206"/>
              <a:gd name="connsiteY52" fmla="*/ 3063712 h 4713726"/>
              <a:gd name="connsiteX53" fmla="*/ 5335610 w 5967206"/>
              <a:gd name="connsiteY53" fmla="*/ 3167407 h 4713726"/>
              <a:gd name="connsiteX54" fmla="*/ 5401597 w 5967206"/>
              <a:gd name="connsiteY54" fmla="*/ 3223967 h 4713726"/>
              <a:gd name="connsiteX55" fmla="*/ 5458158 w 5967206"/>
              <a:gd name="connsiteY55" fmla="*/ 3252248 h 4713726"/>
              <a:gd name="connsiteX56" fmla="*/ 5580707 w 5967206"/>
              <a:gd name="connsiteY56" fmla="*/ 3327662 h 4713726"/>
              <a:gd name="connsiteX57" fmla="*/ 5665548 w 5967206"/>
              <a:gd name="connsiteY57" fmla="*/ 3393650 h 4713726"/>
              <a:gd name="connsiteX58" fmla="*/ 5750389 w 5967206"/>
              <a:gd name="connsiteY58" fmla="*/ 3450211 h 4713726"/>
              <a:gd name="connsiteX59" fmla="*/ 5816377 w 5967206"/>
              <a:gd name="connsiteY59" fmla="*/ 3516198 h 4713726"/>
              <a:gd name="connsiteX60" fmla="*/ 5854084 w 5967206"/>
              <a:gd name="connsiteY60" fmla="*/ 3553906 h 4713726"/>
              <a:gd name="connsiteX61" fmla="*/ 5891791 w 5967206"/>
              <a:gd name="connsiteY61" fmla="*/ 3610466 h 4713726"/>
              <a:gd name="connsiteX62" fmla="*/ 5910645 w 5967206"/>
              <a:gd name="connsiteY62" fmla="*/ 3685881 h 4713726"/>
              <a:gd name="connsiteX63" fmla="*/ 5948352 w 5967206"/>
              <a:gd name="connsiteY63" fmla="*/ 3780149 h 4713726"/>
              <a:gd name="connsiteX64" fmla="*/ 5967206 w 5967206"/>
              <a:gd name="connsiteY64" fmla="*/ 3883844 h 4713726"/>
              <a:gd name="connsiteX65" fmla="*/ 5957779 w 5967206"/>
              <a:gd name="connsiteY65" fmla="*/ 3949831 h 4713726"/>
              <a:gd name="connsiteX66" fmla="*/ 5938925 w 5967206"/>
              <a:gd name="connsiteY66" fmla="*/ 4044099 h 4713726"/>
              <a:gd name="connsiteX67" fmla="*/ 5929498 w 5967206"/>
              <a:gd name="connsiteY67" fmla="*/ 4110087 h 4713726"/>
              <a:gd name="connsiteX68" fmla="*/ 5806950 w 5967206"/>
              <a:gd name="connsiteY68" fmla="*/ 4176075 h 4713726"/>
              <a:gd name="connsiteX69" fmla="*/ 5345037 w 5967206"/>
              <a:gd name="connsiteY69" fmla="*/ 4326903 h 4713726"/>
              <a:gd name="connsiteX70" fmla="*/ 5052806 w 5967206"/>
              <a:gd name="connsiteY70" fmla="*/ 4383464 h 4713726"/>
              <a:gd name="connsiteX71" fmla="*/ 4260954 w 5967206"/>
              <a:gd name="connsiteY71" fmla="*/ 4506013 h 4713726"/>
              <a:gd name="connsiteX72" fmla="*/ 3761333 w 5967206"/>
              <a:gd name="connsiteY72" fmla="*/ 4656842 h 4713726"/>
              <a:gd name="connsiteX73" fmla="*/ 3516237 w 5967206"/>
              <a:gd name="connsiteY73" fmla="*/ 4713402 h 4713726"/>
              <a:gd name="connsiteX74" fmla="*/ 3374834 w 5967206"/>
              <a:gd name="connsiteY74" fmla="*/ 4685122 h 4713726"/>
              <a:gd name="connsiteX75" fmla="*/ 2234191 w 5967206"/>
              <a:gd name="connsiteY75" fmla="*/ 4543720 h 4713726"/>
              <a:gd name="connsiteX76" fmla="*/ 1564888 w 5967206"/>
              <a:gd name="connsiteY76" fmla="*/ 4543720 h 4713726"/>
              <a:gd name="connsiteX77" fmla="*/ 1319791 w 5967206"/>
              <a:gd name="connsiteY77" fmla="*/ 4496586 h 4713726"/>
              <a:gd name="connsiteX78" fmla="*/ 1046414 w 5967206"/>
              <a:gd name="connsiteY78" fmla="*/ 4477732 h 4713726"/>
              <a:gd name="connsiteX79" fmla="*/ 490232 w 5967206"/>
              <a:gd name="connsiteY79" fmla="*/ 4421172 h 4713726"/>
              <a:gd name="connsiteX80" fmla="*/ 311123 w 5967206"/>
              <a:gd name="connsiteY80" fmla="*/ 4317477 h 4713726"/>
              <a:gd name="connsiteX81" fmla="*/ 207428 w 5967206"/>
              <a:gd name="connsiteY81" fmla="*/ 3299382 h 4713726"/>
              <a:gd name="connsiteX82" fmla="*/ 47173 w 5967206"/>
              <a:gd name="connsiteY82" fmla="*/ 2422689 h 4713726"/>
              <a:gd name="connsiteX83" fmla="*/ 9465 w 5967206"/>
              <a:gd name="connsiteY83" fmla="*/ 1385741 h 4713726"/>
              <a:gd name="connsiteX84" fmla="*/ 122587 w 5967206"/>
              <a:gd name="connsiteY84" fmla="*/ 377073 h 4713726"/>
              <a:gd name="connsiteX85" fmla="*/ 273416 w 5967206"/>
              <a:gd name="connsiteY85" fmla="*/ 65988 h 4713726"/>
              <a:gd name="connsiteX86" fmla="*/ 414818 w 5967206"/>
              <a:gd name="connsiteY86" fmla="*/ 47134 h 4713726"/>
              <a:gd name="connsiteX87" fmla="*/ 980426 w 5967206"/>
              <a:gd name="connsiteY87" fmla="*/ 0 h 4713726"/>
              <a:gd name="connsiteX88" fmla="*/ 1131255 w 5967206"/>
              <a:gd name="connsiteY88" fmla="*/ 18854 h 4713726"/>
              <a:gd name="connsiteX89" fmla="*/ 1319791 w 5967206"/>
              <a:gd name="connsiteY89" fmla="*/ 9427 h 4713726"/>
              <a:gd name="connsiteX90" fmla="*/ 1385779 w 5967206"/>
              <a:gd name="connsiteY90" fmla="*/ 28281 h 4713726"/>
              <a:gd name="connsiteX91" fmla="*/ 1461193 w 5967206"/>
              <a:gd name="connsiteY91" fmla="*/ 47134 h 4713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5967206" h="4713726">
                <a:moveTo>
                  <a:pt x="1461193" y="47134"/>
                </a:moveTo>
                <a:lnTo>
                  <a:pt x="1461193" y="47134"/>
                </a:lnTo>
                <a:cubicBezTo>
                  <a:pt x="1511469" y="53419"/>
                  <a:pt x="1562338" y="56051"/>
                  <a:pt x="1612022" y="65988"/>
                </a:cubicBezTo>
                <a:cubicBezTo>
                  <a:pt x="1625802" y="68744"/>
                  <a:pt x="1636036" y="81682"/>
                  <a:pt x="1649729" y="84842"/>
                </a:cubicBezTo>
                <a:cubicBezTo>
                  <a:pt x="1677455" y="91240"/>
                  <a:pt x="1706290" y="91126"/>
                  <a:pt x="1734571" y="94268"/>
                </a:cubicBezTo>
                <a:cubicBezTo>
                  <a:pt x="1850993" y="127533"/>
                  <a:pt x="1762261" y="107069"/>
                  <a:pt x="1932533" y="122549"/>
                </a:cubicBezTo>
                <a:cubicBezTo>
                  <a:pt x="1966020" y="125593"/>
                  <a:pt x="2038977" y="136408"/>
                  <a:pt x="2073935" y="141402"/>
                </a:cubicBezTo>
                <a:cubicBezTo>
                  <a:pt x="2190635" y="174745"/>
                  <a:pt x="2102319" y="137958"/>
                  <a:pt x="2224764" y="245097"/>
                </a:cubicBezTo>
                <a:cubicBezTo>
                  <a:pt x="2249902" y="267093"/>
                  <a:pt x="2276560" y="287466"/>
                  <a:pt x="2300179" y="311085"/>
                </a:cubicBezTo>
                <a:cubicBezTo>
                  <a:pt x="2314406" y="325312"/>
                  <a:pt x="2323054" y="344623"/>
                  <a:pt x="2337886" y="358219"/>
                </a:cubicBezTo>
                <a:cubicBezTo>
                  <a:pt x="2361049" y="379452"/>
                  <a:pt x="2390049" y="393643"/>
                  <a:pt x="2413300" y="414780"/>
                </a:cubicBezTo>
                <a:cubicBezTo>
                  <a:pt x="2424926" y="425349"/>
                  <a:pt x="2431356" y="440558"/>
                  <a:pt x="2441581" y="452487"/>
                </a:cubicBezTo>
                <a:cubicBezTo>
                  <a:pt x="2450257" y="462609"/>
                  <a:pt x="2461185" y="470645"/>
                  <a:pt x="2469861" y="480767"/>
                </a:cubicBezTo>
                <a:cubicBezTo>
                  <a:pt x="2480086" y="492696"/>
                  <a:pt x="2485982" y="508526"/>
                  <a:pt x="2498142" y="518475"/>
                </a:cubicBezTo>
                <a:cubicBezTo>
                  <a:pt x="2521085" y="537247"/>
                  <a:pt x="2548418" y="549898"/>
                  <a:pt x="2573556" y="565609"/>
                </a:cubicBezTo>
                <a:cubicBezTo>
                  <a:pt x="2576698" y="575036"/>
                  <a:pt x="2580253" y="584335"/>
                  <a:pt x="2582983" y="593889"/>
                </a:cubicBezTo>
                <a:cubicBezTo>
                  <a:pt x="2586542" y="606346"/>
                  <a:pt x="2587861" y="619465"/>
                  <a:pt x="2592410" y="631596"/>
                </a:cubicBezTo>
                <a:cubicBezTo>
                  <a:pt x="2601150" y="654903"/>
                  <a:pt x="2642948" y="723914"/>
                  <a:pt x="2648971" y="735291"/>
                </a:cubicBezTo>
                <a:cubicBezTo>
                  <a:pt x="2716076" y="862045"/>
                  <a:pt x="2674292" y="799737"/>
                  <a:pt x="2752665" y="923827"/>
                </a:cubicBezTo>
                <a:cubicBezTo>
                  <a:pt x="2770815" y="952564"/>
                  <a:pt x="2792720" y="978956"/>
                  <a:pt x="2809226" y="1008668"/>
                </a:cubicBezTo>
                <a:cubicBezTo>
                  <a:pt x="2908362" y="1187114"/>
                  <a:pt x="2778950" y="1002867"/>
                  <a:pt x="2903494" y="1168924"/>
                </a:cubicBezTo>
                <a:cubicBezTo>
                  <a:pt x="2906636" y="1178351"/>
                  <a:pt x="2910511" y="1187565"/>
                  <a:pt x="2912921" y="1197205"/>
                </a:cubicBezTo>
                <a:cubicBezTo>
                  <a:pt x="2916807" y="1212749"/>
                  <a:pt x="2913746" y="1230821"/>
                  <a:pt x="2922348" y="1244339"/>
                </a:cubicBezTo>
                <a:cubicBezTo>
                  <a:pt x="2936663" y="1266833"/>
                  <a:pt x="2960055" y="1282046"/>
                  <a:pt x="2978909" y="1300899"/>
                </a:cubicBezTo>
                <a:cubicBezTo>
                  <a:pt x="2991478" y="1329180"/>
                  <a:pt x="2996347" y="1362354"/>
                  <a:pt x="3016616" y="1385741"/>
                </a:cubicBezTo>
                <a:cubicBezTo>
                  <a:pt x="3041220" y="1414130"/>
                  <a:pt x="3100796" y="1441971"/>
                  <a:pt x="3139164" y="1461155"/>
                </a:cubicBezTo>
                <a:lnTo>
                  <a:pt x="3214579" y="1574277"/>
                </a:lnTo>
                <a:cubicBezTo>
                  <a:pt x="3227148" y="1593131"/>
                  <a:pt x="3234159" y="1617243"/>
                  <a:pt x="3252286" y="1630838"/>
                </a:cubicBezTo>
                <a:cubicBezTo>
                  <a:pt x="3264855" y="1640265"/>
                  <a:pt x="3277122" y="1650108"/>
                  <a:pt x="3289993" y="1659118"/>
                </a:cubicBezTo>
                <a:cubicBezTo>
                  <a:pt x="3308556" y="1672112"/>
                  <a:pt x="3328427" y="1683229"/>
                  <a:pt x="3346554" y="1696825"/>
                </a:cubicBezTo>
                <a:cubicBezTo>
                  <a:pt x="3359123" y="1706252"/>
                  <a:pt x="3373151" y="1713996"/>
                  <a:pt x="3384261" y="1725106"/>
                </a:cubicBezTo>
                <a:cubicBezTo>
                  <a:pt x="3395371" y="1736216"/>
                  <a:pt x="3398489" y="1755787"/>
                  <a:pt x="3412542" y="1762813"/>
                </a:cubicBezTo>
                <a:cubicBezTo>
                  <a:pt x="3438454" y="1775769"/>
                  <a:pt x="3469470" y="1773912"/>
                  <a:pt x="3497383" y="1781666"/>
                </a:cubicBezTo>
                <a:cubicBezTo>
                  <a:pt x="3526106" y="1789645"/>
                  <a:pt x="3553501" y="1801968"/>
                  <a:pt x="3582224" y="1809947"/>
                </a:cubicBezTo>
                <a:cubicBezTo>
                  <a:pt x="3610137" y="1817701"/>
                  <a:pt x="3638960" y="1821774"/>
                  <a:pt x="3667065" y="1828800"/>
                </a:cubicBezTo>
                <a:cubicBezTo>
                  <a:pt x="3709581" y="1839429"/>
                  <a:pt x="3692628" y="1841582"/>
                  <a:pt x="3742480" y="1866508"/>
                </a:cubicBezTo>
                <a:cubicBezTo>
                  <a:pt x="3799275" y="1894906"/>
                  <a:pt x="3801774" y="1879277"/>
                  <a:pt x="3865028" y="1923068"/>
                </a:cubicBezTo>
                <a:cubicBezTo>
                  <a:pt x="3895346" y="1944057"/>
                  <a:pt x="3935679" y="2001178"/>
                  <a:pt x="3959296" y="2026763"/>
                </a:cubicBezTo>
                <a:cubicBezTo>
                  <a:pt x="4107752" y="2187590"/>
                  <a:pt x="3972284" y="2043872"/>
                  <a:pt x="4053564" y="2111605"/>
                </a:cubicBezTo>
                <a:cubicBezTo>
                  <a:pt x="4063806" y="2120140"/>
                  <a:pt x="4071180" y="2131886"/>
                  <a:pt x="4081845" y="2139885"/>
                </a:cubicBezTo>
                <a:cubicBezTo>
                  <a:pt x="4096503" y="2150878"/>
                  <a:pt x="4114069" y="2157515"/>
                  <a:pt x="4128979" y="2168165"/>
                </a:cubicBezTo>
                <a:cubicBezTo>
                  <a:pt x="4180118" y="2204693"/>
                  <a:pt x="4226285" y="2248350"/>
                  <a:pt x="4279808" y="2281287"/>
                </a:cubicBezTo>
                <a:lnTo>
                  <a:pt x="4402356" y="2356701"/>
                </a:lnTo>
                <a:cubicBezTo>
                  <a:pt x="4417990" y="2366255"/>
                  <a:pt x="4449490" y="2384982"/>
                  <a:pt x="4449490" y="2384982"/>
                </a:cubicBezTo>
                <a:cubicBezTo>
                  <a:pt x="4517208" y="2475271"/>
                  <a:pt x="4434110" y="2368179"/>
                  <a:pt x="4515478" y="2460396"/>
                </a:cubicBezTo>
                <a:cubicBezTo>
                  <a:pt x="4550882" y="2500521"/>
                  <a:pt x="4584349" y="2542316"/>
                  <a:pt x="4619173" y="2582945"/>
                </a:cubicBezTo>
                <a:cubicBezTo>
                  <a:pt x="4640911" y="2608306"/>
                  <a:pt x="4670222" y="2628483"/>
                  <a:pt x="4685160" y="2658359"/>
                </a:cubicBezTo>
                <a:cubicBezTo>
                  <a:pt x="4697729" y="2683497"/>
                  <a:pt x="4698767" y="2719314"/>
                  <a:pt x="4722867" y="2733774"/>
                </a:cubicBezTo>
                <a:cubicBezTo>
                  <a:pt x="4792220" y="2775385"/>
                  <a:pt x="4752226" y="2757610"/>
                  <a:pt x="4845416" y="2780908"/>
                </a:cubicBezTo>
                <a:cubicBezTo>
                  <a:pt x="4873696" y="2802904"/>
                  <a:pt x="4903847" y="2822686"/>
                  <a:pt x="4930257" y="2846895"/>
                </a:cubicBezTo>
                <a:cubicBezTo>
                  <a:pt x="5043275" y="2950494"/>
                  <a:pt x="4837108" y="2802287"/>
                  <a:pt x="5015098" y="2931736"/>
                </a:cubicBezTo>
                <a:cubicBezTo>
                  <a:pt x="5074063" y="2974621"/>
                  <a:pt x="5064063" y="2948341"/>
                  <a:pt x="5128220" y="3007151"/>
                </a:cubicBezTo>
                <a:cubicBezTo>
                  <a:pt x="5146311" y="3023735"/>
                  <a:pt x="5155934" y="3048706"/>
                  <a:pt x="5175354" y="3063712"/>
                </a:cubicBezTo>
                <a:cubicBezTo>
                  <a:pt x="5225700" y="3102616"/>
                  <a:pt x="5283835" y="3130425"/>
                  <a:pt x="5335610" y="3167407"/>
                </a:cubicBezTo>
                <a:cubicBezTo>
                  <a:pt x="5416325" y="3225060"/>
                  <a:pt x="5336221" y="3187647"/>
                  <a:pt x="5401597" y="3223967"/>
                </a:cubicBezTo>
                <a:cubicBezTo>
                  <a:pt x="5420023" y="3234204"/>
                  <a:pt x="5439598" y="3242254"/>
                  <a:pt x="5458158" y="3252248"/>
                </a:cubicBezTo>
                <a:cubicBezTo>
                  <a:pt x="5521796" y="3286515"/>
                  <a:pt x="5522765" y="3289035"/>
                  <a:pt x="5580707" y="3327662"/>
                </a:cubicBezTo>
                <a:cubicBezTo>
                  <a:pt x="5634792" y="3399775"/>
                  <a:pt x="5577282" y="3334806"/>
                  <a:pt x="5665548" y="3393650"/>
                </a:cubicBezTo>
                <a:cubicBezTo>
                  <a:pt x="5761840" y="3457845"/>
                  <a:pt x="5685831" y="3428691"/>
                  <a:pt x="5750389" y="3450211"/>
                </a:cubicBezTo>
                <a:lnTo>
                  <a:pt x="5816377" y="3516198"/>
                </a:lnTo>
                <a:cubicBezTo>
                  <a:pt x="5828946" y="3528767"/>
                  <a:pt x="5844224" y="3539116"/>
                  <a:pt x="5854084" y="3553906"/>
                </a:cubicBezTo>
                <a:lnTo>
                  <a:pt x="5891791" y="3610466"/>
                </a:lnTo>
                <a:cubicBezTo>
                  <a:pt x="5898076" y="3635604"/>
                  <a:pt x="5900438" y="3662064"/>
                  <a:pt x="5910645" y="3685881"/>
                </a:cubicBezTo>
                <a:cubicBezTo>
                  <a:pt x="5925300" y="3720076"/>
                  <a:pt x="5938640" y="3746159"/>
                  <a:pt x="5948352" y="3780149"/>
                </a:cubicBezTo>
                <a:cubicBezTo>
                  <a:pt x="5961052" y="3824597"/>
                  <a:pt x="5959576" y="3830437"/>
                  <a:pt x="5967206" y="3883844"/>
                </a:cubicBezTo>
                <a:cubicBezTo>
                  <a:pt x="5964064" y="3905840"/>
                  <a:pt x="5961754" y="3927970"/>
                  <a:pt x="5957779" y="3949831"/>
                </a:cubicBezTo>
                <a:cubicBezTo>
                  <a:pt x="5926540" y="4121640"/>
                  <a:pt x="5975821" y="3804283"/>
                  <a:pt x="5938925" y="4044099"/>
                </a:cubicBezTo>
                <a:cubicBezTo>
                  <a:pt x="5935546" y="4066060"/>
                  <a:pt x="5940694" y="4090894"/>
                  <a:pt x="5929498" y="4110087"/>
                </a:cubicBezTo>
                <a:cubicBezTo>
                  <a:pt x="5897058" y="4165698"/>
                  <a:pt x="5857671" y="4156228"/>
                  <a:pt x="5806950" y="4176075"/>
                </a:cubicBezTo>
                <a:cubicBezTo>
                  <a:pt x="5529690" y="4284567"/>
                  <a:pt x="5763827" y="4228749"/>
                  <a:pt x="5345037" y="4326903"/>
                </a:cubicBezTo>
                <a:cubicBezTo>
                  <a:pt x="5248437" y="4349544"/>
                  <a:pt x="5150528" y="4366297"/>
                  <a:pt x="5052806" y="4383464"/>
                </a:cubicBezTo>
                <a:cubicBezTo>
                  <a:pt x="4753436" y="4436056"/>
                  <a:pt x="4559872" y="4462269"/>
                  <a:pt x="4260954" y="4506013"/>
                </a:cubicBezTo>
                <a:cubicBezTo>
                  <a:pt x="4094414" y="4556289"/>
                  <a:pt x="3928920" y="4610172"/>
                  <a:pt x="3761333" y="4656842"/>
                </a:cubicBezTo>
                <a:cubicBezTo>
                  <a:pt x="3680561" y="4679335"/>
                  <a:pt x="3599859" y="4707283"/>
                  <a:pt x="3516237" y="4713402"/>
                </a:cubicBezTo>
                <a:cubicBezTo>
                  <a:pt x="3468297" y="4716910"/>
                  <a:pt x="3422548" y="4690941"/>
                  <a:pt x="3374834" y="4685122"/>
                </a:cubicBezTo>
                <a:cubicBezTo>
                  <a:pt x="2037562" y="4522040"/>
                  <a:pt x="3386230" y="4714391"/>
                  <a:pt x="2234191" y="4543720"/>
                </a:cubicBezTo>
                <a:cubicBezTo>
                  <a:pt x="2192228" y="4544512"/>
                  <a:pt x="1725979" y="4565687"/>
                  <a:pt x="1564888" y="4543720"/>
                </a:cubicBezTo>
                <a:cubicBezTo>
                  <a:pt x="1482455" y="4532479"/>
                  <a:pt x="1402321" y="4507090"/>
                  <a:pt x="1319791" y="4496586"/>
                </a:cubicBezTo>
                <a:cubicBezTo>
                  <a:pt x="1229180" y="4485054"/>
                  <a:pt x="1137381" y="4486002"/>
                  <a:pt x="1046414" y="4477732"/>
                </a:cubicBezTo>
                <a:cubicBezTo>
                  <a:pt x="860829" y="4460861"/>
                  <a:pt x="675626" y="4440025"/>
                  <a:pt x="490232" y="4421172"/>
                </a:cubicBezTo>
                <a:cubicBezTo>
                  <a:pt x="430529" y="4386607"/>
                  <a:pt x="362241" y="4363803"/>
                  <a:pt x="311123" y="4317477"/>
                </a:cubicBezTo>
                <a:cubicBezTo>
                  <a:pt x="19953" y="4053603"/>
                  <a:pt x="199199" y="3669679"/>
                  <a:pt x="207428" y="3299382"/>
                </a:cubicBezTo>
                <a:cubicBezTo>
                  <a:pt x="154010" y="3007151"/>
                  <a:pt x="88920" y="2716814"/>
                  <a:pt x="47173" y="2422689"/>
                </a:cubicBezTo>
                <a:cubicBezTo>
                  <a:pt x="-16002" y="1977588"/>
                  <a:pt x="-1010" y="1810005"/>
                  <a:pt x="9465" y="1385741"/>
                </a:cubicBezTo>
                <a:cubicBezTo>
                  <a:pt x="18644" y="1013988"/>
                  <a:pt x="20336" y="782289"/>
                  <a:pt x="122587" y="377073"/>
                </a:cubicBezTo>
                <a:cubicBezTo>
                  <a:pt x="150783" y="265335"/>
                  <a:pt x="197008" y="152256"/>
                  <a:pt x="273416" y="65988"/>
                </a:cubicBezTo>
                <a:cubicBezTo>
                  <a:pt x="304944" y="30392"/>
                  <a:pt x="367473" y="51553"/>
                  <a:pt x="414818" y="47134"/>
                </a:cubicBezTo>
                <a:lnTo>
                  <a:pt x="980426" y="0"/>
                </a:lnTo>
                <a:cubicBezTo>
                  <a:pt x="1009642" y="4174"/>
                  <a:pt x="1107495" y="18854"/>
                  <a:pt x="1131255" y="18854"/>
                </a:cubicBezTo>
                <a:cubicBezTo>
                  <a:pt x="1194179" y="18854"/>
                  <a:pt x="1256946" y="12569"/>
                  <a:pt x="1319791" y="9427"/>
                </a:cubicBezTo>
                <a:cubicBezTo>
                  <a:pt x="1372760" y="30615"/>
                  <a:pt x="1350003" y="28281"/>
                  <a:pt x="1385779" y="28281"/>
                </a:cubicBezTo>
                <a:lnTo>
                  <a:pt x="1461193" y="471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11C3A-FA67-CDAD-E712-BE1F5D43EFB3}"/>
              </a:ext>
            </a:extLst>
          </p:cNvPr>
          <p:cNvSpPr/>
          <p:nvPr/>
        </p:nvSpPr>
        <p:spPr>
          <a:xfrm rot="660669">
            <a:off x="3318236" y="1058080"/>
            <a:ext cx="2356702" cy="63159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88343F-685B-1861-FD93-3A82AAD24711}"/>
              </a:ext>
            </a:extLst>
          </p:cNvPr>
          <p:cNvSpPr/>
          <p:nvPr/>
        </p:nvSpPr>
        <p:spPr>
          <a:xfrm>
            <a:off x="7165290" y="0"/>
            <a:ext cx="1074656" cy="5203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D9E76E-D43A-86FE-511B-8CC1F1CBF4BF}"/>
              </a:ext>
            </a:extLst>
          </p:cNvPr>
          <p:cNvCxnSpPr>
            <a:cxnSpLocks/>
          </p:cNvCxnSpPr>
          <p:nvPr/>
        </p:nvCxnSpPr>
        <p:spPr>
          <a:xfrm>
            <a:off x="4883085" y="1908928"/>
            <a:ext cx="36764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F9964F6-1E08-196A-D77B-05977AD5F633}"/>
              </a:ext>
            </a:extLst>
          </p:cNvPr>
          <p:cNvSpPr txBox="1"/>
          <p:nvPr/>
        </p:nvSpPr>
        <p:spPr>
          <a:xfrm>
            <a:off x="6652708" y="1950666"/>
            <a:ext cx="20998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Pipe Invert: </a:t>
            </a:r>
          </a:p>
          <a:p>
            <a:pPr algn="ctr"/>
            <a:r>
              <a:rPr lang="en-US" sz="1050" dirty="0"/>
              <a:t>32.85 ft (AD)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F20D60B-0D25-8927-3FAA-3C9EBDA867E0}"/>
              </a:ext>
            </a:extLst>
          </p:cNvPr>
          <p:cNvCxnSpPr>
            <a:cxnSpLocks/>
          </p:cNvCxnSpPr>
          <p:nvPr/>
        </p:nvCxnSpPr>
        <p:spPr>
          <a:xfrm>
            <a:off x="4974211" y="1701538"/>
            <a:ext cx="367645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CA032C2-284D-BF6C-1756-711D7ADEA6AF}"/>
              </a:ext>
            </a:extLst>
          </p:cNvPr>
          <p:cNvSpPr txBox="1"/>
          <p:nvPr/>
        </p:nvSpPr>
        <p:spPr>
          <a:xfrm>
            <a:off x="6652708" y="1249793"/>
            <a:ext cx="20998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Level Elevation: </a:t>
            </a:r>
          </a:p>
          <a:p>
            <a:pPr algn="ctr"/>
            <a:r>
              <a:rPr lang="en-US" sz="1050" dirty="0"/>
              <a:t>33.85 ft (AD)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40D0EB-6D6D-38C8-011A-34AE5E1DDEAE}"/>
              </a:ext>
            </a:extLst>
          </p:cNvPr>
          <p:cNvCxnSpPr/>
          <p:nvPr/>
        </p:nvCxnSpPr>
        <p:spPr>
          <a:xfrm>
            <a:off x="5740924" y="1696825"/>
            <a:ext cx="0" cy="21210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5B0CED-F9F2-F625-CB02-9FDABF9FF851}"/>
              </a:ext>
            </a:extLst>
          </p:cNvPr>
          <p:cNvSpPr txBox="1"/>
          <p:nvPr/>
        </p:nvSpPr>
        <p:spPr>
          <a:xfrm>
            <a:off x="5403198" y="1238906"/>
            <a:ext cx="20998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Level Depth: </a:t>
            </a:r>
          </a:p>
          <a:p>
            <a:pPr algn="ctr"/>
            <a:r>
              <a:rPr lang="en-US" sz="1000" dirty="0"/>
              <a:t>1 ft (Above Datum=32.85)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DA014C-6208-5ADE-F1C8-7E0830AE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611" y="2344359"/>
            <a:ext cx="2919113" cy="11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0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72F270-5CFE-7F0D-98FF-F9D45B584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609725"/>
            <a:ext cx="55149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75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97BF6C-5B5D-A69E-3C82-73894C17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40" y="1285875"/>
            <a:ext cx="4857750" cy="4286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E419CA-ECF7-C1F2-E940-59EF6EA6A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376" y="3167548"/>
            <a:ext cx="36480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8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B709E9-2822-0C1C-C982-97864832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1195387"/>
            <a:ext cx="692467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5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27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 (Yuanhang) Meng</dc:creator>
  <cp:lastModifiedBy>Mel (Yuanhang) Meng</cp:lastModifiedBy>
  <cp:revision>2</cp:revision>
  <dcterms:created xsi:type="dcterms:W3CDTF">2024-11-12T17:05:59Z</dcterms:created>
  <dcterms:modified xsi:type="dcterms:W3CDTF">2024-11-12T18:37:09Z</dcterms:modified>
</cp:coreProperties>
</file>