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9820-917B-457B-9F0C-A64F922E0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879C5-339B-4673-8188-703D2FA82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BC98-B387-4B34-995D-27AFA85B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E6DA-71B5-45F3-A57C-E6449B43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C7F3-B0D4-48D1-AC03-CED59E36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54ED-BD60-44BE-BA06-DE49508A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E7AB4-2F78-44D3-A0C2-FDA993FE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6CA4-0D7B-4963-84BE-1B03A055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1070-EBD2-40B7-81A1-027AB325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AD1B-6B69-4D27-8D3D-503D1F2C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45729-5C8B-4338-9BB7-B2607ADF5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EB92D-DECD-4F3C-8DD6-ACCD6E171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4978-2D08-449D-8B93-52700178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065F-901B-4AC0-B6D1-C8B04F96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2323-9107-4C30-856F-AAEED32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3909-1A23-42DC-A27F-6131F6B7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E9B5-C2AC-4D6B-80F6-44C2F7E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D31A-E112-42E2-BB4F-17C2658E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9B54-7A33-4B53-9EF3-071F94CC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BE73-4B19-4835-B6B0-F52336A6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A2D3-5511-4137-8DE7-557C719C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D0F61-2956-466C-9797-5E94CCA3E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C02D-568A-4A39-BCCC-1380A4E8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145D-AFA5-4D1E-807F-E88504C7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0E65-A93B-4D7A-AE6F-18800B0C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09E5-4DE7-4A95-BA68-871A2188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265D-BCB3-49E0-AE30-F69740BB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7AEC0-DC46-4298-815A-E4DE9C311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95980-B881-4BA1-B486-1F0A122D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0496-223B-49FF-A87B-522886E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50A0-2F01-4BF6-935B-240062C0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889B-C72D-4AA4-B8F5-004BA3A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6050A-2912-4716-8CC7-055AFD0E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0F5A1-2741-402F-9F7E-759084D4C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63371-CB5F-431A-A16C-A4890A7AE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5941C-D360-4977-8EF4-BC745DA68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79FC4-2CE5-4BD9-B0E3-85309E02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43D6E-6E8A-425A-BEC4-F1F69B69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392BD-F752-401B-A940-4BE9B431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F8EB-2685-4F28-B2D4-41B3F504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BE4F5-CF81-4321-B261-9A003CA8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9EED-92D0-404B-A1D5-329D41E8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8623-BFBA-47B3-A75A-1EEA70E8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B2100-7B5C-4D7E-8D2A-6B411EE3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0FA78-FC41-48D3-BD8C-A0D59BF3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9A833-F9B9-4B27-9CE6-62C945B3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F2F1-0D40-49FE-8A5F-62B95390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E124-F764-432E-A951-E86D8F05F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8A767-3BA6-4D91-A75E-A336CC09A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F58D-F8BF-4166-A436-65691617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01A37-DBD1-4FB0-8CD5-08F4DF50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911C8-BF28-4B64-9EFC-F80CC95B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E31D-B1E9-4A55-A9FB-4181A6C7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E1FDC-4923-475B-AC25-FEE39C995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F31F5-EF46-446D-927D-A59D1868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23D14-FDD9-4928-BA43-33050770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D82F6-F4A8-456A-B24E-A6676A1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5B0A3-A15F-4769-83B7-02EB356E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D654B-D199-4E03-A7A8-6EE742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DFBD-3CCB-4E9B-A604-3BFC1A25E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D126-BEAE-4F2E-94FD-76DEB9213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142A-0A4B-4A8C-8A95-B75254C303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6847-F87A-40DE-A964-42CCCA53F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98C8-1A55-4BC9-8911-73E520BBD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D1A28-BCAB-4EA7-9059-1C2079DB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8F6762-8D1D-4006-8DAC-CC9A2715FEB0}"/>
              </a:ext>
            </a:extLst>
          </p:cNvPr>
          <p:cNvSpPr/>
          <p:nvPr/>
        </p:nvSpPr>
        <p:spPr>
          <a:xfrm rot="304051">
            <a:off x="2177809" y="3801221"/>
            <a:ext cx="4771938" cy="3257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86EE-9DB7-4798-BCA2-1E09DDA36511}"/>
              </a:ext>
            </a:extLst>
          </p:cNvPr>
          <p:cNvSpPr/>
          <p:nvPr/>
        </p:nvSpPr>
        <p:spPr>
          <a:xfrm>
            <a:off x="2063692" y="2548773"/>
            <a:ext cx="210058" cy="1401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9FD33-18DB-467C-8CBF-62928E7A9B9C}"/>
              </a:ext>
            </a:extLst>
          </p:cNvPr>
          <p:cNvSpPr/>
          <p:nvPr/>
        </p:nvSpPr>
        <p:spPr>
          <a:xfrm>
            <a:off x="6853807" y="2969703"/>
            <a:ext cx="232234" cy="1367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C925E-C84E-43B8-AACD-13D8B8DD75AB}"/>
              </a:ext>
            </a:extLst>
          </p:cNvPr>
          <p:cNvSpPr/>
          <p:nvPr/>
        </p:nvSpPr>
        <p:spPr>
          <a:xfrm rot="304051">
            <a:off x="1870659" y="2468207"/>
            <a:ext cx="5536353" cy="291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6E592-E237-4A03-8F7A-62127B7FA9D7}"/>
              </a:ext>
            </a:extLst>
          </p:cNvPr>
          <p:cNvSpPr/>
          <p:nvPr/>
        </p:nvSpPr>
        <p:spPr>
          <a:xfrm rot="304051">
            <a:off x="1857024" y="2763729"/>
            <a:ext cx="5527394" cy="219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479AEE-486A-41F3-834F-68325C11C97D}"/>
              </a:ext>
            </a:extLst>
          </p:cNvPr>
          <p:cNvSpPr/>
          <p:nvPr/>
        </p:nvSpPr>
        <p:spPr>
          <a:xfrm>
            <a:off x="2063692" y="2548773"/>
            <a:ext cx="210058" cy="22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507B47-85F0-4DD2-8E2F-C45B3CA6CDA3}"/>
              </a:ext>
            </a:extLst>
          </p:cNvPr>
          <p:cNvSpPr/>
          <p:nvPr/>
        </p:nvSpPr>
        <p:spPr>
          <a:xfrm>
            <a:off x="6853807" y="2969703"/>
            <a:ext cx="232234" cy="257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45B21-BEE3-406A-902B-3AD9A378B8A8}"/>
              </a:ext>
            </a:extLst>
          </p:cNvPr>
          <p:cNvSpPr/>
          <p:nvPr/>
        </p:nvSpPr>
        <p:spPr>
          <a:xfrm rot="302732">
            <a:off x="2591556" y="2384113"/>
            <a:ext cx="409662" cy="253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62948-37EA-4507-9A36-87B2D5285D9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73751" y="2637139"/>
            <a:ext cx="511488" cy="36673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DAB952-47B2-49AE-8C91-091CACA15BFF}"/>
              </a:ext>
            </a:extLst>
          </p:cNvPr>
          <p:cNvSpPr txBox="1"/>
          <p:nvPr/>
        </p:nvSpPr>
        <p:spPr>
          <a:xfrm>
            <a:off x="5818905" y="2090517"/>
            <a:ext cx="75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7EC5F-F42A-4C8D-99E3-87E53E746583}"/>
              </a:ext>
            </a:extLst>
          </p:cNvPr>
          <p:cNvSpPr txBox="1"/>
          <p:nvPr/>
        </p:nvSpPr>
        <p:spPr>
          <a:xfrm>
            <a:off x="5583135" y="3092181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A7860-BD05-4E1D-B9F0-D4012D22D0A6}"/>
              </a:ext>
            </a:extLst>
          </p:cNvPr>
          <p:cNvSpPr txBox="1"/>
          <p:nvPr/>
        </p:nvSpPr>
        <p:spPr>
          <a:xfrm>
            <a:off x="4022428" y="4444775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Storm pipe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0F184-9FB4-4356-9D04-27A706C8A848}"/>
              </a:ext>
            </a:extLst>
          </p:cNvPr>
          <p:cNvSpPr txBox="1"/>
          <p:nvPr/>
        </p:nvSpPr>
        <p:spPr>
          <a:xfrm>
            <a:off x="1259954" y="428203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manhole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70A058-8ADF-4D11-838B-B94ADC5A963B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4549390" y="4126356"/>
            <a:ext cx="81218" cy="31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AA19CB-74BF-4788-BC1A-396FCB49192A}"/>
              </a:ext>
            </a:extLst>
          </p:cNvPr>
          <p:cNvCxnSpPr>
            <a:cxnSpLocks/>
            <a:stCxn id="16" idx="1"/>
            <a:endCxn id="8" idx="2"/>
          </p:cNvCxnSpPr>
          <p:nvPr/>
        </p:nvCxnSpPr>
        <p:spPr>
          <a:xfrm flipH="1" flipV="1">
            <a:off x="4611028" y="2982777"/>
            <a:ext cx="972107" cy="29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2CBEBB-FDF7-46F1-ABDA-04798BAE37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030321" y="2275183"/>
            <a:ext cx="788584" cy="25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6AE291-CA44-4B86-8312-1111E700FD77}"/>
              </a:ext>
            </a:extLst>
          </p:cNvPr>
          <p:cNvSpPr txBox="1"/>
          <p:nvPr/>
        </p:nvSpPr>
        <p:spPr>
          <a:xfrm>
            <a:off x="3061957" y="1809571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Catch basin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852426-2363-4A5A-B0E4-269FD84F1D2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796389" y="1994237"/>
            <a:ext cx="265568" cy="41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9ABBDF-C85A-4126-AFB2-EF0377AD08F8}"/>
              </a:ext>
            </a:extLst>
          </p:cNvPr>
          <p:cNvSpPr txBox="1"/>
          <p:nvPr/>
        </p:nvSpPr>
        <p:spPr>
          <a:xfrm>
            <a:off x="2828228" y="296719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 pipe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832F0B-C1AB-4B55-AD4A-289A6C933A07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581202" y="2863430"/>
            <a:ext cx="247026" cy="2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69A9EB7-10F4-4327-8929-259390FE58E9}"/>
              </a:ext>
            </a:extLst>
          </p:cNvPr>
          <p:cNvSpPr/>
          <p:nvPr/>
        </p:nvSpPr>
        <p:spPr>
          <a:xfrm rot="304051" flipV="1">
            <a:off x="1890032" y="2576036"/>
            <a:ext cx="5512384" cy="180757"/>
          </a:xfrm>
          <a:prstGeom prst="rect">
            <a:avLst/>
          </a:prstGeom>
          <a:solidFill>
            <a:srgbClr val="00B0F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A6F50F-9490-4515-A2F5-A8CC7E748956}"/>
              </a:ext>
            </a:extLst>
          </p:cNvPr>
          <p:cNvCxnSpPr>
            <a:cxnSpLocks/>
          </p:cNvCxnSpPr>
          <p:nvPr/>
        </p:nvCxnSpPr>
        <p:spPr>
          <a:xfrm flipH="1">
            <a:off x="2356450" y="2584297"/>
            <a:ext cx="358097" cy="28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EB0CCC-3AE2-4C22-806D-9D507158CB7E}"/>
              </a:ext>
            </a:extLst>
          </p:cNvPr>
          <p:cNvCxnSpPr>
            <a:cxnSpLocks/>
          </p:cNvCxnSpPr>
          <p:nvPr/>
        </p:nvCxnSpPr>
        <p:spPr>
          <a:xfrm>
            <a:off x="3544422" y="3873720"/>
            <a:ext cx="928311" cy="8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885E8C-E5D9-4577-A0C3-B4F62C3BDF4A}"/>
              </a:ext>
            </a:extLst>
          </p:cNvPr>
          <p:cNvSpPr txBox="1"/>
          <p:nvPr/>
        </p:nvSpPr>
        <p:spPr>
          <a:xfrm>
            <a:off x="7891545" y="209331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on street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4DCD76-7DF9-47A2-BA5B-82EBD64E18A0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153847" y="2277980"/>
            <a:ext cx="737698" cy="57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9393FC-477F-4900-9BE2-57E555E0CA18}"/>
              </a:ext>
            </a:extLst>
          </p:cNvPr>
          <p:cNvSpPr txBox="1"/>
          <p:nvPr/>
        </p:nvSpPr>
        <p:spPr>
          <a:xfrm>
            <a:off x="7399626" y="3481472"/>
            <a:ext cx="13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in pipe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AB8054-E705-4D27-99F5-07691BB7E46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537776" y="3666138"/>
            <a:ext cx="861850" cy="57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9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8F6762-8D1D-4006-8DAC-CC9A2715FEB0}"/>
              </a:ext>
            </a:extLst>
          </p:cNvPr>
          <p:cNvSpPr/>
          <p:nvPr/>
        </p:nvSpPr>
        <p:spPr>
          <a:xfrm rot="304051">
            <a:off x="4166629" y="3877421"/>
            <a:ext cx="4771938" cy="3257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C925E-C84E-43B8-AACD-13D8B8DD75AB}"/>
              </a:ext>
            </a:extLst>
          </p:cNvPr>
          <p:cNvSpPr/>
          <p:nvPr/>
        </p:nvSpPr>
        <p:spPr>
          <a:xfrm rot="304051">
            <a:off x="3859479" y="2544407"/>
            <a:ext cx="5536353" cy="291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6E592-E237-4A03-8F7A-62127B7FA9D7}"/>
              </a:ext>
            </a:extLst>
          </p:cNvPr>
          <p:cNvSpPr/>
          <p:nvPr/>
        </p:nvSpPr>
        <p:spPr>
          <a:xfrm rot="304051">
            <a:off x="3845844" y="2839929"/>
            <a:ext cx="5527394" cy="219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479AEE-486A-41F3-834F-68325C11C97D}"/>
              </a:ext>
            </a:extLst>
          </p:cNvPr>
          <p:cNvSpPr/>
          <p:nvPr/>
        </p:nvSpPr>
        <p:spPr>
          <a:xfrm>
            <a:off x="4052512" y="2320827"/>
            <a:ext cx="210058" cy="317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507B47-85F0-4DD2-8E2F-C45B3CA6CDA3}"/>
              </a:ext>
            </a:extLst>
          </p:cNvPr>
          <p:cNvSpPr/>
          <p:nvPr/>
        </p:nvSpPr>
        <p:spPr>
          <a:xfrm>
            <a:off x="8842627" y="2731045"/>
            <a:ext cx="232234" cy="307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AB952-47B2-49AE-8C91-091CACA15BFF}"/>
              </a:ext>
            </a:extLst>
          </p:cNvPr>
          <p:cNvSpPr txBox="1"/>
          <p:nvPr/>
        </p:nvSpPr>
        <p:spPr>
          <a:xfrm>
            <a:off x="10084436" y="2383070"/>
            <a:ext cx="75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7EC5F-F42A-4C8D-99E3-87E53E746583}"/>
              </a:ext>
            </a:extLst>
          </p:cNvPr>
          <p:cNvSpPr txBox="1"/>
          <p:nvPr/>
        </p:nvSpPr>
        <p:spPr>
          <a:xfrm>
            <a:off x="7571955" y="3168381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A7860-BD05-4E1D-B9F0-D4012D22D0A6}"/>
              </a:ext>
            </a:extLst>
          </p:cNvPr>
          <p:cNvSpPr txBox="1"/>
          <p:nvPr/>
        </p:nvSpPr>
        <p:spPr>
          <a:xfrm>
            <a:off x="6011248" y="4520975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Storm pipe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0F184-9FB4-4356-9D04-27A706C8A848}"/>
              </a:ext>
            </a:extLst>
          </p:cNvPr>
          <p:cNvSpPr txBox="1"/>
          <p:nvPr/>
        </p:nvSpPr>
        <p:spPr>
          <a:xfrm>
            <a:off x="3638161" y="41108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manhole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70A058-8ADF-4D11-838B-B94ADC5A963B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6538210" y="4202556"/>
            <a:ext cx="81218" cy="31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AA19CB-74BF-4788-BC1A-396FCB49192A}"/>
              </a:ext>
            </a:extLst>
          </p:cNvPr>
          <p:cNvCxnSpPr>
            <a:cxnSpLocks/>
            <a:stCxn id="16" idx="1"/>
            <a:endCxn id="8" idx="2"/>
          </p:cNvCxnSpPr>
          <p:nvPr/>
        </p:nvCxnSpPr>
        <p:spPr>
          <a:xfrm flipH="1" flipV="1">
            <a:off x="6599848" y="3058977"/>
            <a:ext cx="972107" cy="29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2CBEBB-FDF7-46F1-ABDA-04798BAE37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5852" y="2567736"/>
            <a:ext cx="788584" cy="25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6AE291-CA44-4B86-8312-1111E700FD77}"/>
              </a:ext>
            </a:extLst>
          </p:cNvPr>
          <p:cNvSpPr txBox="1"/>
          <p:nvPr/>
        </p:nvSpPr>
        <p:spPr>
          <a:xfrm>
            <a:off x="6757513" y="657249"/>
            <a:ext cx="2151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Inlet</a:t>
            </a:r>
          </a:p>
          <a:p>
            <a:r>
              <a:rPr lang="en-US" dirty="0"/>
              <a:t>Model all the street catch basins connected to this node as a single inlet.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852426-2363-4A5A-B0E4-269FD84F1D2B}"/>
              </a:ext>
            </a:extLst>
          </p:cNvPr>
          <p:cNvCxnSpPr>
            <a:cxnSpLocks/>
          </p:cNvCxnSpPr>
          <p:nvPr/>
        </p:nvCxnSpPr>
        <p:spPr>
          <a:xfrm>
            <a:off x="8187316" y="2116066"/>
            <a:ext cx="771428" cy="60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69A9EB7-10F4-4327-8929-259390FE58E9}"/>
              </a:ext>
            </a:extLst>
          </p:cNvPr>
          <p:cNvSpPr/>
          <p:nvPr/>
        </p:nvSpPr>
        <p:spPr>
          <a:xfrm rot="304051" flipV="1">
            <a:off x="3878852" y="2652236"/>
            <a:ext cx="5512384" cy="180757"/>
          </a:xfrm>
          <a:prstGeom prst="rect">
            <a:avLst/>
          </a:prstGeom>
          <a:solidFill>
            <a:srgbClr val="00B0F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A6F50F-9490-4515-A2F5-A8CC7E748956}"/>
              </a:ext>
            </a:extLst>
          </p:cNvPr>
          <p:cNvCxnSpPr>
            <a:cxnSpLocks/>
          </p:cNvCxnSpPr>
          <p:nvPr/>
        </p:nvCxnSpPr>
        <p:spPr>
          <a:xfrm>
            <a:off x="4252258" y="2554186"/>
            <a:ext cx="386007" cy="42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EB0CCC-3AE2-4C22-806D-9D507158CB7E}"/>
              </a:ext>
            </a:extLst>
          </p:cNvPr>
          <p:cNvCxnSpPr>
            <a:cxnSpLocks/>
          </p:cNvCxnSpPr>
          <p:nvPr/>
        </p:nvCxnSpPr>
        <p:spPr>
          <a:xfrm>
            <a:off x="5533242" y="3949920"/>
            <a:ext cx="928311" cy="8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8486EE-9DB7-4798-BCA2-1E09DDA36511}"/>
              </a:ext>
            </a:extLst>
          </p:cNvPr>
          <p:cNvSpPr/>
          <p:nvPr/>
        </p:nvSpPr>
        <p:spPr>
          <a:xfrm>
            <a:off x="4052512" y="2635085"/>
            <a:ext cx="210058" cy="1391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9FD33-18DB-467C-8CBF-62928E7A9B9C}"/>
              </a:ext>
            </a:extLst>
          </p:cNvPr>
          <p:cNvSpPr/>
          <p:nvPr/>
        </p:nvSpPr>
        <p:spPr>
          <a:xfrm>
            <a:off x="8842627" y="3042559"/>
            <a:ext cx="232234" cy="13707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0C517E-52F3-4837-82FA-F3AB1FCFEFCC}"/>
              </a:ext>
            </a:extLst>
          </p:cNvPr>
          <p:cNvSpPr txBox="1"/>
          <p:nvPr/>
        </p:nvSpPr>
        <p:spPr>
          <a:xfrm>
            <a:off x="3715579" y="380950"/>
            <a:ext cx="2386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Rim of node is the top of the street cross section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E5AFAF-326C-4A9F-A972-956AC79E39EC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>
          <a:xfrm flipH="1">
            <a:off x="4157541" y="1304280"/>
            <a:ext cx="751173" cy="101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47F17-A170-46D2-BA50-1ADD5A42D390}"/>
              </a:ext>
            </a:extLst>
          </p:cNvPr>
          <p:cNvSpPr/>
          <p:nvPr/>
        </p:nvSpPr>
        <p:spPr>
          <a:xfrm rot="304051">
            <a:off x="2053958" y="3017209"/>
            <a:ext cx="5721457" cy="3257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317F0-735A-4646-A068-8FB8C664F86F}"/>
              </a:ext>
            </a:extLst>
          </p:cNvPr>
          <p:cNvSpPr/>
          <p:nvPr/>
        </p:nvSpPr>
        <p:spPr>
          <a:xfrm rot="304051">
            <a:off x="2248105" y="1686548"/>
            <a:ext cx="5536353" cy="291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14600-B49E-4F80-905A-9DC115A6D0A0}"/>
              </a:ext>
            </a:extLst>
          </p:cNvPr>
          <p:cNvSpPr/>
          <p:nvPr/>
        </p:nvSpPr>
        <p:spPr>
          <a:xfrm rot="304051">
            <a:off x="2234470" y="1982070"/>
            <a:ext cx="5527394" cy="219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EA0C0-4DE5-46EF-BE59-3537BD21CDF1}"/>
              </a:ext>
            </a:extLst>
          </p:cNvPr>
          <p:cNvSpPr txBox="1"/>
          <p:nvPr/>
        </p:nvSpPr>
        <p:spPr>
          <a:xfrm>
            <a:off x="5960581" y="2310522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5CD85-FF86-4D80-8FD9-C12E7CCC9E9B}"/>
              </a:ext>
            </a:extLst>
          </p:cNvPr>
          <p:cNvSpPr txBox="1"/>
          <p:nvPr/>
        </p:nvSpPr>
        <p:spPr>
          <a:xfrm>
            <a:off x="4399874" y="3663116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Storm pipe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7BADF-9285-42E5-964C-E124CC02D292}"/>
              </a:ext>
            </a:extLst>
          </p:cNvPr>
          <p:cNvSpPr txBox="1"/>
          <p:nvPr/>
        </p:nvSpPr>
        <p:spPr>
          <a:xfrm>
            <a:off x="2026787" y="325295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manhole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49A718-919A-4246-A80E-E2715C13C561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4900299" y="3342344"/>
            <a:ext cx="107755" cy="32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AF1209-8416-4BCA-A630-B76ED17BABD2}"/>
              </a:ext>
            </a:extLst>
          </p:cNvPr>
          <p:cNvCxnSpPr>
            <a:cxnSpLocks/>
            <a:stCxn id="15" idx="1"/>
            <a:endCxn id="12" idx="2"/>
          </p:cNvCxnSpPr>
          <p:nvPr/>
        </p:nvCxnSpPr>
        <p:spPr>
          <a:xfrm flipH="1" flipV="1">
            <a:off x="4988474" y="2201118"/>
            <a:ext cx="972107" cy="29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91F30-32F7-453F-B0B8-E5457C01AE15}"/>
              </a:ext>
            </a:extLst>
          </p:cNvPr>
          <p:cNvSpPr/>
          <p:nvPr/>
        </p:nvSpPr>
        <p:spPr>
          <a:xfrm rot="304051" flipV="1">
            <a:off x="2267478" y="1794377"/>
            <a:ext cx="5512384" cy="180757"/>
          </a:xfrm>
          <a:prstGeom prst="rect">
            <a:avLst/>
          </a:prstGeom>
          <a:solidFill>
            <a:srgbClr val="00B0F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9A3087-E6C0-4616-928A-372B597EE311}"/>
              </a:ext>
            </a:extLst>
          </p:cNvPr>
          <p:cNvCxnSpPr>
            <a:cxnSpLocks/>
          </p:cNvCxnSpPr>
          <p:nvPr/>
        </p:nvCxnSpPr>
        <p:spPr>
          <a:xfrm>
            <a:off x="3130219" y="2986145"/>
            <a:ext cx="928311" cy="8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B5A85D-CF8F-4753-AF90-6F0EF7B5ACBC}"/>
              </a:ext>
            </a:extLst>
          </p:cNvPr>
          <p:cNvSpPr/>
          <p:nvPr/>
        </p:nvSpPr>
        <p:spPr>
          <a:xfrm>
            <a:off x="2524958" y="1450226"/>
            <a:ext cx="210058" cy="172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BCFBC-A89D-4ABB-A236-983E7BA259F9}"/>
              </a:ext>
            </a:extLst>
          </p:cNvPr>
          <p:cNvSpPr/>
          <p:nvPr/>
        </p:nvSpPr>
        <p:spPr>
          <a:xfrm>
            <a:off x="7231253" y="1915678"/>
            <a:ext cx="232234" cy="1639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2905A-3FFE-4448-9FDB-1FDBEB287C33}"/>
              </a:ext>
            </a:extLst>
          </p:cNvPr>
          <p:cNvCxnSpPr>
            <a:cxnSpLocks/>
          </p:cNvCxnSpPr>
          <p:nvPr/>
        </p:nvCxnSpPr>
        <p:spPr>
          <a:xfrm>
            <a:off x="6706919" y="878126"/>
            <a:ext cx="524334" cy="114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DF7F7E-6232-4E21-915B-8088A5F5ADF8}"/>
              </a:ext>
            </a:extLst>
          </p:cNvPr>
          <p:cNvCxnSpPr>
            <a:cxnSpLocks/>
          </p:cNvCxnSpPr>
          <p:nvPr/>
        </p:nvCxnSpPr>
        <p:spPr>
          <a:xfrm>
            <a:off x="2977600" y="1737993"/>
            <a:ext cx="928311" cy="8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7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848730-B444-47F3-9CD6-47556F6B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57" y="2199322"/>
            <a:ext cx="2905125" cy="2581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D21FC9-52F5-4DAA-B9E2-7436278F1549}"/>
              </a:ext>
            </a:extLst>
          </p:cNvPr>
          <p:cNvSpPr/>
          <p:nvPr/>
        </p:nvSpPr>
        <p:spPr>
          <a:xfrm>
            <a:off x="2095500" y="2468367"/>
            <a:ext cx="297178" cy="435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C2FE6-DA72-4752-8374-39273B84962A}"/>
              </a:ext>
            </a:extLst>
          </p:cNvPr>
          <p:cNvSpPr/>
          <p:nvPr/>
        </p:nvSpPr>
        <p:spPr>
          <a:xfrm>
            <a:off x="4790567" y="2329923"/>
            <a:ext cx="210058" cy="548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C496D-E511-4AD6-815B-ECD066F021A9}"/>
              </a:ext>
            </a:extLst>
          </p:cNvPr>
          <p:cNvSpPr/>
          <p:nvPr/>
        </p:nvSpPr>
        <p:spPr>
          <a:xfrm>
            <a:off x="4790567" y="3351434"/>
            <a:ext cx="210058" cy="1647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679740-7E4D-400A-A646-F073592D085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95596" y="2878592"/>
            <a:ext cx="0" cy="47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445C1E3-5F1E-4A22-B38D-D224378B3768}"/>
              </a:ext>
            </a:extLst>
          </p:cNvPr>
          <p:cNvSpPr/>
          <p:nvPr/>
        </p:nvSpPr>
        <p:spPr>
          <a:xfrm>
            <a:off x="2026920" y="2627103"/>
            <a:ext cx="435929" cy="435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B2A67-3C3B-4756-B004-B202A92B7001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2392678" y="2329923"/>
            <a:ext cx="2502918" cy="13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EFB75F-D152-4351-891A-B076A4E7C33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44885" y="4623545"/>
            <a:ext cx="2650711" cy="37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01A4B-6EDE-4BFD-8094-4C428971C9D1}"/>
              </a:ext>
            </a:extLst>
          </p:cNvPr>
          <p:cNvSpPr txBox="1"/>
          <p:nvPr/>
        </p:nvSpPr>
        <p:spPr>
          <a:xfrm>
            <a:off x="7114611" y="2916281"/>
            <a:ext cx="224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Adding rating curve to model inlet capacity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8393C8-2C84-4A81-B1FC-E0C67F39CABE}"/>
              </a:ext>
            </a:extLst>
          </p:cNvPr>
          <p:cNvCxnSpPr>
            <a:stCxn id="5" idx="2"/>
          </p:cNvCxnSpPr>
          <p:nvPr/>
        </p:nvCxnSpPr>
        <p:spPr>
          <a:xfrm flipH="1">
            <a:off x="2392679" y="2878592"/>
            <a:ext cx="25029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E97B02-EDC5-4550-8884-579A1EFFF74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392680" y="2904296"/>
            <a:ext cx="2502916" cy="447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FE67BD-1A91-43DA-BB80-3DF204D399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38325" y="1981200"/>
            <a:ext cx="252435" cy="709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8E026D-82E9-4F33-97A6-9F483E471A08}"/>
              </a:ext>
            </a:extLst>
          </p:cNvPr>
          <p:cNvSpPr/>
          <p:nvPr/>
        </p:nvSpPr>
        <p:spPr>
          <a:xfrm rot="304051" flipV="1">
            <a:off x="4965781" y="2731094"/>
            <a:ext cx="1493500" cy="212175"/>
          </a:xfrm>
          <a:prstGeom prst="rect">
            <a:avLst/>
          </a:prstGeom>
          <a:solidFill>
            <a:srgbClr val="00B0F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B40943-9FF6-48C5-A609-32F9BAFAE3C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916597" y="3169917"/>
            <a:ext cx="2198014" cy="208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719595-9EB7-4AFB-B415-A269F947B6C8}"/>
              </a:ext>
            </a:extLst>
          </p:cNvPr>
          <p:cNvSpPr txBox="1"/>
          <p:nvPr/>
        </p:nvSpPr>
        <p:spPr>
          <a:xfrm>
            <a:off x="5931316" y="1696052"/>
            <a:ext cx="22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Connecting the street to the top node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C162DE-950F-4FCB-8A3F-09ABC3D71687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189220" y="2019218"/>
            <a:ext cx="742096" cy="658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1A40DE-3E68-461F-B17A-C7174C269299}"/>
              </a:ext>
            </a:extLst>
          </p:cNvPr>
          <p:cNvSpPr txBox="1"/>
          <p:nvPr/>
        </p:nvSpPr>
        <p:spPr>
          <a:xfrm>
            <a:off x="1442885" y="1075830"/>
            <a:ext cx="249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Splitting the node at the street invert into top and bottom nodes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B4AF2-AA88-46B2-A88F-6E588689B306}"/>
              </a:ext>
            </a:extLst>
          </p:cNvPr>
          <p:cNvSpPr/>
          <p:nvPr/>
        </p:nvSpPr>
        <p:spPr>
          <a:xfrm rot="304051">
            <a:off x="4970228" y="4752251"/>
            <a:ext cx="1785002" cy="3257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A63732-DC83-41CD-9857-4B2006315CF1}"/>
              </a:ext>
            </a:extLst>
          </p:cNvPr>
          <p:cNvSpPr txBox="1"/>
          <p:nvPr/>
        </p:nvSpPr>
        <p:spPr>
          <a:xfrm>
            <a:off x="7297491" y="4888989"/>
            <a:ext cx="224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Connect the underground pipe to the bottom node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C4E2DE-A5B8-42B4-9C2B-13FB86356EF2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6480557" y="4979527"/>
            <a:ext cx="816934" cy="371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3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 Meng</dc:creator>
  <cp:lastModifiedBy>Mel Meng</cp:lastModifiedBy>
  <cp:revision>9</cp:revision>
  <dcterms:created xsi:type="dcterms:W3CDTF">2020-10-01T17:09:44Z</dcterms:created>
  <dcterms:modified xsi:type="dcterms:W3CDTF">2020-10-02T01:39:26Z</dcterms:modified>
</cp:coreProperties>
</file>