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1C38-F88E-9505-D319-2514D1627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DA8F7-E4F9-872C-6D24-85B05F0B0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4D0F-9F00-CFAB-BD99-CE20FAAE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113-3C42-40DB-A873-25646EBA42CD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2521-FA71-D99B-CF23-290FA630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F7B5-86C4-9F9F-1F21-300D796E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3DA0-E37F-40CB-AF6A-A7E4BDCC4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69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40FD-F1F7-1F25-957E-84E7DD1F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349A3-33A6-0400-D68B-D672C44B2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2C8DD-34FA-ADF5-8288-945FE0CD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113-3C42-40DB-A873-25646EBA42CD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501A-5D9D-7FA1-EC8F-C23D3AA4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C9626-516D-9563-D208-619069D6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3DA0-E37F-40CB-AF6A-A7E4BDCC4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26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B2462-BE99-9E49-D7F8-D85F302AE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66C6D-BBBA-93BE-595D-4853D89C4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95BFB-C552-90B5-1362-E9D6F9E4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113-3C42-40DB-A873-25646EBA42CD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23-C634-79F5-1A4B-14A9C68A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1475E-0454-4E7F-BF06-B083E7A5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3DA0-E37F-40CB-AF6A-A7E4BDCC4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61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EFDB-BE61-00D5-68A9-ACCFAC6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E99A-718A-6DDF-E162-3CDCCAA4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21EF-8F1F-F555-DD1D-AD75CA3F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113-3C42-40DB-A873-25646EBA42CD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0D0F-2D4E-3E45-ED21-1B38CA4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2645-48FB-0474-EB01-8B3C6F4E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3DA0-E37F-40CB-AF6A-A7E4BDCC4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2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6390-BB56-E96C-3AE4-CA10C810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F6A41-B746-2BDB-66B3-B82F9FE8F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C25F-9B79-4883-797D-3723AE2A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113-3C42-40DB-A873-25646EBA42CD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CCE7D-4E06-E142-EED1-09CD4698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0CA7B-FFD6-A8E6-63BD-86B3499F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3DA0-E37F-40CB-AF6A-A7E4BDCC4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0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C7EA-CA6E-8F82-9176-FA8C6B1A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AFC5-1149-89B9-1E5F-DD7DB14AF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F5FEF-EAF3-D217-1103-5807DA695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177E6-A82E-129A-8085-19222720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113-3C42-40DB-A873-25646EBA42CD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4EDB1-E72E-1CD5-ED5F-3351F50C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C73B3-FCE7-DF55-D15A-8BF1AAED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3DA0-E37F-40CB-AF6A-A7E4BDCC4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80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4C08-7009-9BC4-8AE4-6164BF8D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E953E-D584-A1EA-375D-95129A0B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FE4DB-6F83-E026-CD0D-A027ECBEF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E951C-ED4B-C7BB-BB65-6008AC7CF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526B0-40ED-C6E6-E289-ACFC4BB11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CB796-0D8D-8542-5B4A-4F635B07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113-3C42-40DB-A873-25646EBA42CD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E2788-B8FE-9CF3-C00C-0995C6C1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6926D-C1BA-8031-09CE-853321D0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3DA0-E37F-40CB-AF6A-A7E4BDCC4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02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C5C6-994F-640C-A6F3-0DC3CD9B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655F2-1D0C-961E-1C2A-AB1D4EA2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113-3C42-40DB-A873-25646EBA42CD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32513-5805-98D4-6FFD-FF932FB0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DC739-0A05-4BE9-7457-9390B947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3DA0-E37F-40CB-AF6A-A7E4BDCC4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82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B06D2-0AC5-ADD9-C1C9-DC804F81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113-3C42-40DB-A873-25646EBA42CD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C53DB-8EFA-C049-2A5C-9E619C1A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65BAB-AFA5-72A3-87F6-83565955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3DA0-E37F-40CB-AF6A-A7E4BDCC4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04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E6A8-9619-88B8-ED30-38E591FC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559C-402A-D7C7-87BF-6651DB37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BCA55-4311-9EEE-6A5C-C4C3155D4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A1337-8115-E8B5-CDE0-49AA9A32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113-3C42-40DB-A873-25646EBA42CD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84A01-EC65-FCC0-6C76-E225EB65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5B200-2881-9F69-2FAC-B38F18F5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3DA0-E37F-40CB-AF6A-A7E4BDCC4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6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1DD0-1ADE-B182-13A3-7F7AA33A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62AB0-7AF6-1BF7-F3D8-31D47226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DC636-C987-496C-6980-1A02D0BE6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558B5-52C7-76A6-FDF0-830A5ABB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C113-3C42-40DB-A873-25646EBA42CD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7822-1265-2A11-66B3-86015921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409A2-C236-62DA-7157-6FAE2A97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3DA0-E37F-40CB-AF6A-A7E4BDCC4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30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16DFB-8756-BD95-FE11-97BD0C2E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1B99-9C97-4D9B-16B1-4510749F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2E0A-61BF-9396-70CE-97C23F921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C113-3C42-40DB-A873-25646EBA42CD}" type="datetimeFigureOut">
              <a:rPr lang="nl-NL" smtClean="0"/>
              <a:t>9-3-2023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7FF7-A5C0-0F28-890F-D05F11B06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DB96-3CD3-5803-1D0A-72EBD122C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3DA0-E37F-40CB-AF6A-A7E4BDCC4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89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7710-B78D-22BE-F0A8-976C1E88A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1D1F1-6DBA-047C-30B1-9CD0410A5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9F093-2C80-FA9F-9C13-094B7C61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723" y="650633"/>
            <a:ext cx="4084674" cy="2545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77E09A-AB6F-20EA-1988-BF3A6F8E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605" y="3677160"/>
            <a:ext cx="5204911" cy="3497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D382A8-8FA6-C04B-7C94-9660F613C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044" y="1433908"/>
            <a:ext cx="4549399" cy="44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8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F8AE-6DFC-5B80-2841-9BAD1BED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1CAC2-3C27-A3A2-2A55-DED10D554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453" y="262266"/>
            <a:ext cx="8982621" cy="6682078"/>
          </a:xfrm>
        </p:spPr>
      </p:pic>
    </p:spTree>
    <p:extLst>
      <p:ext uri="{BB962C8B-B14F-4D97-AF65-F5344CB8AC3E}">
        <p14:creationId xmlns:p14="http://schemas.microsoft.com/office/powerpoint/2010/main" val="402166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CFC0-F008-7FD7-8751-646CA314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DDE80B-42D8-ABE5-0EE2-6E74845E3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884490"/>
              </p:ext>
            </p:extLst>
          </p:nvPr>
        </p:nvGraphicFramePr>
        <p:xfrm>
          <a:off x="1716832" y="1306286"/>
          <a:ext cx="7770846" cy="4842584"/>
        </p:xfrm>
        <a:graphic>
          <a:graphicData uri="http://schemas.openxmlformats.org/drawingml/2006/table">
            <a:tbl>
              <a:tblPr firstCol="1">
                <a:tableStyleId>{5940675A-B579-460E-94D1-54222C63F5DA}</a:tableStyleId>
              </a:tblPr>
              <a:tblGrid>
                <a:gridCol w="2822248">
                  <a:extLst>
                    <a:ext uri="{9D8B030D-6E8A-4147-A177-3AD203B41FA5}">
                      <a16:colId xmlns:a16="http://schemas.microsoft.com/office/drawing/2014/main" val="559808344"/>
                    </a:ext>
                  </a:extLst>
                </a:gridCol>
                <a:gridCol w="1855724">
                  <a:extLst>
                    <a:ext uri="{9D8B030D-6E8A-4147-A177-3AD203B41FA5}">
                      <a16:colId xmlns:a16="http://schemas.microsoft.com/office/drawing/2014/main" val="3785515793"/>
                    </a:ext>
                  </a:extLst>
                </a:gridCol>
                <a:gridCol w="3092874">
                  <a:extLst>
                    <a:ext uri="{9D8B030D-6E8A-4147-A177-3AD203B41FA5}">
                      <a16:colId xmlns:a16="http://schemas.microsoft.com/office/drawing/2014/main" val="1388638711"/>
                    </a:ext>
                  </a:extLst>
                </a:gridCol>
              </a:tblGrid>
              <a:tr h="535572">
                <a:tc>
                  <a:txBody>
                    <a:bodyPr/>
                    <a:lstStyle/>
                    <a:p>
                      <a:pPr algn="l" fontAlgn="b"/>
                      <a:r>
                        <a:rPr lang="nl-NL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</a:t>
                      </a:r>
                      <a:endParaRPr lang="nl-NL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400" b="1" u="none" strike="noStrike" dirty="0" err="1">
                          <a:effectLst/>
                        </a:rPr>
                        <a:t>qty</a:t>
                      </a:r>
                      <a:endParaRPr lang="nl-N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2400" b="1" u="none" strike="noStrike" dirty="0" err="1">
                          <a:effectLst/>
                        </a:rPr>
                        <a:t>price</a:t>
                      </a:r>
                      <a:endParaRPr lang="nl-N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019219"/>
                  </a:ext>
                </a:extLst>
              </a:tr>
              <a:tr h="535572">
                <a:tc>
                  <a:txBody>
                    <a:bodyPr/>
                    <a:lstStyle/>
                    <a:p>
                      <a:pPr algn="l" fontAlgn="b"/>
                      <a:r>
                        <a:rPr lang="nl-NL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big </a:t>
                      </a:r>
                      <a:r>
                        <a:rPr lang="nl-NL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syringe</a:t>
                      </a:r>
                      <a:endParaRPr lang="nl-NL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400" u="none" strike="noStrike">
                          <a:effectLst/>
                        </a:rPr>
                        <a:t>1</a:t>
                      </a:r>
                      <a:endParaRPr lang="nl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400" u="none" strike="noStrike">
                          <a:effectLst/>
                        </a:rPr>
                        <a:t>8,01</a:t>
                      </a:r>
                      <a:endParaRPr lang="nl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7773498"/>
                  </a:ext>
                </a:extLst>
              </a:tr>
              <a:tr h="535572">
                <a:tc>
                  <a:txBody>
                    <a:bodyPr/>
                    <a:lstStyle/>
                    <a:p>
                      <a:pPr algn="l" fontAlgn="b"/>
                      <a:r>
                        <a:rPr lang="nl-NL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tube</a:t>
                      </a:r>
                      <a:endParaRPr lang="nl-NL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400" u="none" strike="noStrike" dirty="0">
                          <a:effectLst/>
                        </a:rPr>
                        <a:t>20 cm</a:t>
                      </a:r>
                      <a:endParaRPr lang="nl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400" u="none" strike="noStrike">
                          <a:effectLst/>
                        </a:rPr>
                        <a:t>1,99</a:t>
                      </a:r>
                      <a:endParaRPr lang="nl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1377913"/>
                  </a:ext>
                </a:extLst>
              </a:tr>
              <a:tr h="535572">
                <a:tc>
                  <a:txBody>
                    <a:bodyPr/>
                    <a:lstStyle/>
                    <a:p>
                      <a:pPr algn="l" fontAlgn="b"/>
                      <a:r>
                        <a:rPr lang="nl-NL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tubesplitter</a:t>
                      </a:r>
                      <a:endParaRPr lang="nl-NL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400" u="none" strike="noStrike" dirty="0">
                          <a:effectLst/>
                        </a:rPr>
                        <a:t>1</a:t>
                      </a:r>
                      <a:endParaRPr lang="nl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400" u="none" strike="noStrike" dirty="0">
                          <a:effectLst/>
                        </a:rPr>
                        <a:t>9,94</a:t>
                      </a:r>
                      <a:endParaRPr lang="nl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0819954"/>
                  </a:ext>
                </a:extLst>
              </a:tr>
              <a:tr h="535572">
                <a:tc>
                  <a:txBody>
                    <a:bodyPr/>
                    <a:lstStyle/>
                    <a:p>
                      <a:pPr algn="l" fontAlgn="b"/>
                      <a:r>
                        <a:rPr lang="nl-NL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syringe</a:t>
                      </a:r>
                      <a:r>
                        <a:rPr lang="nl-NL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needles</a:t>
                      </a:r>
                      <a:endParaRPr lang="nl-NL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400" u="none" strike="noStrike">
                          <a:effectLst/>
                        </a:rPr>
                        <a:t>10</a:t>
                      </a:r>
                      <a:endParaRPr lang="nl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400" u="none" strike="noStrike">
                          <a:effectLst/>
                        </a:rPr>
                        <a:t>5,28</a:t>
                      </a:r>
                      <a:endParaRPr lang="nl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1994077"/>
                  </a:ext>
                </a:extLst>
              </a:tr>
              <a:tr h="535572">
                <a:tc>
                  <a:txBody>
                    <a:bodyPr/>
                    <a:lstStyle/>
                    <a:p>
                      <a:pPr algn="l" fontAlgn="b"/>
                      <a:r>
                        <a:rPr lang="nl-NL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wood</a:t>
                      </a:r>
                      <a:endParaRPr lang="nl-NL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2400" u="none" strike="noStrike">
                          <a:effectLst/>
                        </a:rPr>
                        <a:t>scrapwood from school</a:t>
                      </a:r>
                      <a:endParaRPr lang="nl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072"/>
                  </a:ext>
                </a:extLst>
              </a:tr>
              <a:tr h="535572">
                <a:tc>
                  <a:txBody>
                    <a:bodyPr/>
                    <a:lstStyle/>
                    <a:p>
                      <a:pPr algn="l" fontAlgn="b"/>
                      <a:r>
                        <a:rPr lang="nl-NL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filament</a:t>
                      </a:r>
                      <a:endParaRPr lang="nl-NL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2400" u="none" strike="noStrike" dirty="0" err="1">
                          <a:effectLst/>
                        </a:rPr>
                        <a:t>leftover</a:t>
                      </a:r>
                      <a:r>
                        <a:rPr lang="nl-NL" sz="2400" u="none" strike="noStrike" dirty="0">
                          <a:effectLst/>
                        </a:rPr>
                        <a:t> from </a:t>
                      </a:r>
                      <a:r>
                        <a:rPr lang="nl-NL" sz="2400" u="none" strike="noStrike" dirty="0" err="1">
                          <a:effectLst/>
                        </a:rPr>
                        <a:t>the</a:t>
                      </a:r>
                      <a:r>
                        <a:rPr lang="nl-NL" sz="2400" u="none" strike="noStrike" dirty="0">
                          <a:effectLst/>
                        </a:rPr>
                        <a:t> </a:t>
                      </a:r>
                      <a:r>
                        <a:rPr lang="nl-NL" sz="2400" u="none" strike="noStrike" dirty="0" err="1">
                          <a:effectLst/>
                        </a:rPr>
                        <a:t>photobox</a:t>
                      </a:r>
                      <a:endParaRPr lang="nl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54016"/>
                  </a:ext>
                </a:extLst>
              </a:tr>
              <a:tr h="535572">
                <a:tc>
                  <a:txBody>
                    <a:bodyPr/>
                    <a:lstStyle/>
                    <a:p>
                      <a:pPr algn="l" fontAlgn="b"/>
                      <a:r>
                        <a:rPr lang="nl-NL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screws</a:t>
                      </a:r>
                      <a:endParaRPr lang="nl-NL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2400" u="none" strike="noStrike">
                          <a:effectLst/>
                        </a:rPr>
                        <a:t>leftover from the photobox</a:t>
                      </a:r>
                      <a:endParaRPr lang="nl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63955"/>
                  </a:ext>
                </a:extLst>
              </a:tr>
              <a:tr h="558008">
                <a:tc>
                  <a:txBody>
                    <a:bodyPr/>
                    <a:lstStyle/>
                    <a:p>
                      <a:pPr algn="l" fontAlgn="b"/>
                      <a:r>
                        <a:rPr lang="nl-NL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nl-NL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400" u="none" strike="noStrike" dirty="0">
                          <a:effectLst/>
                        </a:rPr>
                        <a:t>25,22</a:t>
                      </a:r>
                      <a:endParaRPr lang="nl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587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54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Groen</dc:creator>
  <cp:lastModifiedBy>Joshua GROEN</cp:lastModifiedBy>
  <cp:revision>1</cp:revision>
  <dcterms:created xsi:type="dcterms:W3CDTF">2023-03-09T22:49:02Z</dcterms:created>
  <dcterms:modified xsi:type="dcterms:W3CDTF">2023-03-09T23:09:25Z</dcterms:modified>
</cp:coreProperties>
</file>