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75" r:id="rId4"/>
    <p:sldId id="258" r:id="rId5"/>
    <p:sldId id="259" r:id="rId6"/>
    <p:sldId id="273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4EA7D-37C0-4C2E-A88B-B45D3DE5C0A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960DF0-23DC-44F7-9017-E04C8E9B170A}">
      <dgm:prSet/>
      <dgm:spPr/>
      <dgm:t>
        <a:bodyPr/>
        <a:lstStyle/>
        <a:p>
          <a:r>
            <a:rPr lang="en-US"/>
            <a:t>It can help the user to find the right product.</a:t>
          </a:r>
        </a:p>
      </dgm:t>
    </dgm:pt>
    <dgm:pt modelId="{18F0EFEC-A104-4F4E-97B1-C752D5E031CB}" type="parTrans" cxnId="{731DDCC3-68C5-46C0-908F-E5AAD0FAF3FB}">
      <dgm:prSet/>
      <dgm:spPr/>
      <dgm:t>
        <a:bodyPr/>
        <a:lstStyle/>
        <a:p>
          <a:endParaRPr lang="en-US"/>
        </a:p>
      </dgm:t>
    </dgm:pt>
    <dgm:pt modelId="{A09824BC-1627-4312-8E80-8A6835CBD43B}" type="sibTrans" cxnId="{731DDCC3-68C5-46C0-908F-E5AAD0FAF3FB}">
      <dgm:prSet/>
      <dgm:spPr/>
      <dgm:t>
        <a:bodyPr/>
        <a:lstStyle/>
        <a:p>
          <a:endParaRPr lang="en-US"/>
        </a:p>
      </dgm:t>
    </dgm:pt>
    <dgm:pt modelId="{6D74F5E1-7A56-4989-8F6A-AAFF92959284}">
      <dgm:prSet/>
      <dgm:spPr/>
      <dgm:t>
        <a:bodyPr/>
        <a:lstStyle/>
        <a:p>
          <a:r>
            <a:rPr lang="en-US" dirty="0"/>
            <a:t>It can increase the user engagement. For example, there's 40% more click on the google news due to recommendation.</a:t>
          </a:r>
        </a:p>
      </dgm:t>
    </dgm:pt>
    <dgm:pt modelId="{ED79D582-8612-42F5-A793-F4870CA79A7E}" type="parTrans" cxnId="{04C51F90-8D45-4D01-B0B7-16915A4CA7C6}">
      <dgm:prSet/>
      <dgm:spPr/>
      <dgm:t>
        <a:bodyPr/>
        <a:lstStyle/>
        <a:p>
          <a:endParaRPr lang="en-US"/>
        </a:p>
      </dgm:t>
    </dgm:pt>
    <dgm:pt modelId="{5309885B-9840-4817-85F3-AB48F9663EDB}" type="sibTrans" cxnId="{04C51F90-8D45-4D01-B0B7-16915A4CA7C6}">
      <dgm:prSet/>
      <dgm:spPr/>
      <dgm:t>
        <a:bodyPr/>
        <a:lstStyle/>
        <a:p>
          <a:endParaRPr lang="en-US"/>
        </a:p>
      </dgm:t>
    </dgm:pt>
    <dgm:pt modelId="{786CE4D1-8501-4A86-90FD-8294E02AB68B}">
      <dgm:prSet/>
      <dgm:spPr/>
      <dgm:t>
        <a:bodyPr/>
        <a:lstStyle/>
        <a:p>
          <a:r>
            <a:rPr lang="en-US"/>
            <a:t>It helps the item providers to deliver the items to the right user. In Amazon , 35 % products get sold due to recommendation.</a:t>
          </a:r>
        </a:p>
      </dgm:t>
    </dgm:pt>
    <dgm:pt modelId="{C26E6B0E-412F-4B81-A839-C610B391DC3A}" type="parTrans" cxnId="{36A34078-9609-48A5-85B3-5F8992CAD5A8}">
      <dgm:prSet/>
      <dgm:spPr/>
      <dgm:t>
        <a:bodyPr/>
        <a:lstStyle/>
        <a:p>
          <a:endParaRPr lang="en-US"/>
        </a:p>
      </dgm:t>
    </dgm:pt>
    <dgm:pt modelId="{4722108F-825C-44AC-A528-8B0D5F62F076}" type="sibTrans" cxnId="{36A34078-9609-48A5-85B3-5F8992CAD5A8}">
      <dgm:prSet/>
      <dgm:spPr/>
      <dgm:t>
        <a:bodyPr/>
        <a:lstStyle/>
        <a:p>
          <a:endParaRPr lang="en-US"/>
        </a:p>
      </dgm:t>
    </dgm:pt>
    <dgm:pt modelId="{55556F3B-E400-43C7-B869-EEC61676BC2F}">
      <dgm:prSet/>
      <dgm:spPr/>
      <dgm:t>
        <a:bodyPr/>
        <a:lstStyle/>
        <a:p>
          <a:r>
            <a:rPr lang="en-US"/>
            <a:t>It helps to make the contents more personalized. In Netflix most of the rented movies are from recommendations.</a:t>
          </a:r>
        </a:p>
      </dgm:t>
    </dgm:pt>
    <dgm:pt modelId="{50222959-CDE7-49F6-BAC2-E133B4DC8978}" type="parTrans" cxnId="{074B129B-B584-4DCE-A4C3-9DD481DDC027}">
      <dgm:prSet/>
      <dgm:spPr/>
      <dgm:t>
        <a:bodyPr/>
        <a:lstStyle/>
        <a:p>
          <a:endParaRPr lang="en-US"/>
        </a:p>
      </dgm:t>
    </dgm:pt>
    <dgm:pt modelId="{5054EA66-36C0-4C67-8E3A-FD875817DC4E}" type="sibTrans" cxnId="{074B129B-B584-4DCE-A4C3-9DD481DDC027}">
      <dgm:prSet/>
      <dgm:spPr/>
      <dgm:t>
        <a:bodyPr/>
        <a:lstStyle/>
        <a:p>
          <a:endParaRPr lang="en-US"/>
        </a:p>
      </dgm:t>
    </dgm:pt>
    <dgm:pt modelId="{4658B2C0-25A7-4DA1-BA4B-D7B4B0DA7141}" type="pres">
      <dgm:prSet presAssocID="{56C4EA7D-37C0-4C2E-A88B-B45D3DE5C0A4}" presName="Name0" presStyleCnt="0">
        <dgm:presLayoutVars>
          <dgm:dir/>
          <dgm:resizeHandles val="exact"/>
        </dgm:presLayoutVars>
      </dgm:prSet>
      <dgm:spPr/>
    </dgm:pt>
    <dgm:pt modelId="{BC1D93DA-D3BE-4AB7-9D9B-752A938741B9}" type="pres">
      <dgm:prSet presAssocID="{B9960DF0-23DC-44F7-9017-E04C8E9B170A}" presName="node" presStyleLbl="node1" presStyleIdx="0" presStyleCnt="4">
        <dgm:presLayoutVars>
          <dgm:bulletEnabled val="1"/>
        </dgm:presLayoutVars>
      </dgm:prSet>
      <dgm:spPr/>
    </dgm:pt>
    <dgm:pt modelId="{59BE0681-FDCD-4E87-887E-E50BBB1796AD}" type="pres">
      <dgm:prSet presAssocID="{A09824BC-1627-4312-8E80-8A6835CBD43B}" presName="sibTrans" presStyleLbl="sibTrans1D1" presStyleIdx="0" presStyleCnt="3"/>
      <dgm:spPr/>
    </dgm:pt>
    <dgm:pt modelId="{F9DB1E58-35B1-4F25-9A1E-E3940F71E2CB}" type="pres">
      <dgm:prSet presAssocID="{A09824BC-1627-4312-8E80-8A6835CBD43B}" presName="connectorText" presStyleLbl="sibTrans1D1" presStyleIdx="0" presStyleCnt="3"/>
      <dgm:spPr/>
    </dgm:pt>
    <dgm:pt modelId="{1916F978-52C5-477A-96A1-5F21EBB77BED}" type="pres">
      <dgm:prSet presAssocID="{6D74F5E1-7A56-4989-8F6A-AAFF92959284}" presName="node" presStyleLbl="node1" presStyleIdx="1" presStyleCnt="4">
        <dgm:presLayoutVars>
          <dgm:bulletEnabled val="1"/>
        </dgm:presLayoutVars>
      </dgm:prSet>
      <dgm:spPr/>
    </dgm:pt>
    <dgm:pt modelId="{3A8F79F2-776D-4FA9-A6CD-349AFD13BD57}" type="pres">
      <dgm:prSet presAssocID="{5309885B-9840-4817-85F3-AB48F9663EDB}" presName="sibTrans" presStyleLbl="sibTrans1D1" presStyleIdx="1" presStyleCnt="3"/>
      <dgm:spPr/>
    </dgm:pt>
    <dgm:pt modelId="{47444AA0-DDAF-46AA-97E0-DC6FAC5376F1}" type="pres">
      <dgm:prSet presAssocID="{5309885B-9840-4817-85F3-AB48F9663EDB}" presName="connectorText" presStyleLbl="sibTrans1D1" presStyleIdx="1" presStyleCnt="3"/>
      <dgm:spPr/>
    </dgm:pt>
    <dgm:pt modelId="{B67E33A1-8F70-4287-BE56-F53FF9BF39DC}" type="pres">
      <dgm:prSet presAssocID="{786CE4D1-8501-4A86-90FD-8294E02AB68B}" presName="node" presStyleLbl="node1" presStyleIdx="2" presStyleCnt="4">
        <dgm:presLayoutVars>
          <dgm:bulletEnabled val="1"/>
        </dgm:presLayoutVars>
      </dgm:prSet>
      <dgm:spPr/>
    </dgm:pt>
    <dgm:pt modelId="{6F102A23-51BA-4B8C-B293-EFD4576DE5C3}" type="pres">
      <dgm:prSet presAssocID="{4722108F-825C-44AC-A528-8B0D5F62F076}" presName="sibTrans" presStyleLbl="sibTrans1D1" presStyleIdx="2" presStyleCnt="3"/>
      <dgm:spPr/>
    </dgm:pt>
    <dgm:pt modelId="{05AD6B14-503D-4A1D-9A5D-A4020DB76CA2}" type="pres">
      <dgm:prSet presAssocID="{4722108F-825C-44AC-A528-8B0D5F62F076}" presName="connectorText" presStyleLbl="sibTrans1D1" presStyleIdx="2" presStyleCnt="3"/>
      <dgm:spPr/>
    </dgm:pt>
    <dgm:pt modelId="{802B03B2-9F5B-4F78-B07C-DFE328C775A2}" type="pres">
      <dgm:prSet presAssocID="{55556F3B-E400-43C7-B869-EEC61676BC2F}" presName="node" presStyleLbl="node1" presStyleIdx="3" presStyleCnt="4">
        <dgm:presLayoutVars>
          <dgm:bulletEnabled val="1"/>
        </dgm:presLayoutVars>
      </dgm:prSet>
      <dgm:spPr/>
    </dgm:pt>
  </dgm:ptLst>
  <dgm:cxnLst>
    <dgm:cxn modelId="{0222BC00-7093-4132-9B13-DA0602920244}" type="presOf" srcId="{4722108F-825C-44AC-A528-8B0D5F62F076}" destId="{6F102A23-51BA-4B8C-B293-EFD4576DE5C3}" srcOrd="0" destOrd="0" presId="urn:microsoft.com/office/officeart/2016/7/layout/RepeatingBendingProcessNew"/>
    <dgm:cxn modelId="{A50FAE3A-CEB6-429C-AE64-7EF52EFBE37F}" type="presOf" srcId="{A09824BC-1627-4312-8E80-8A6835CBD43B}" destId="{F9DB1E58-35B1-4F25-9A1E-E3940F71E2CB}" srcOrd="1" destOrd="0" presId="urn:microsoft.com/office/officeart/2016/7/layout/RepeatingBendingProcessNew"/>
    <dgm:cxn modelId="{54B36D49-3E24-4B04-817A-B8D9472B11D1}" type="presOf" srcId="{6D74F5E1-7A56-4989-8F6A-AAFF92959284}" destId="{1916F978-52C5-477A-96A1-5F21EBB77BED}" srcOrd="0" destOrd="0" presId="urn:microsoft.com/office/officeart/2016/7/layout/RepeatingBendingProcessNew"/>
    <dgm:cxn modelId="{8D939E52-8EDD-4B5E-A9FF-3F864B3896AF}" type="presOf" srcId="{5309885B-9840-4817-85F3-AB48F9663EDB}" destId="{47444AA0-DDAF-46AA-97E0-DC6FAC5376F1}" srcOrd="1" destOrd="0" presId="urn:microsoft.com/office/officeart/2016/7/layout/RepeatingBendingProcessNew"/>
    <dgm:cxn modelId="{206EB054-5DD0-417B-9C63-97D73E6F2B4F}" type="presOf" srcId="{56C4EA7D-37C0-4C2E-A88B-B45D3DE5C0A4}" destId="{4658B2C0-25A7-4DA1-BA4B-D7B4B0DA7141}" srcOrd="0" destOrd="0" presId="urn:microsoft.com/office/officeart/2016/7/layout/RepeatingBendingProcessNew"/>
    <dgm:cxn modelId="{36A34078-9609-48A5-85B3-5F8992CAD5A8}" srcId="{56C4EA7D-37C0-4C2E-A88B-B45D3DE5C0A4}" destId="{786CE4D1-8501-4A86-90FD-8294E02AB68B}" srcOrd="2" destOrd="0" parTransId="{C26E6B0E-412F-4B81-A839-C610B391DC3A}" sibTransId="{4722108F-825C-44AC-A528-8B0D5F62F076}"/>
    <dgm:cxn modelId="{7856E47D-F545-4539-839C-D1FA41E27CE7}" type="presOf" srcId="{B9960DF0-23DC-44F7-9017-E04C8E9B170A}" destId="{BC1D93DA-D3BE-4AB7-9D9B-752A938741B9}" srcOrd="0" destOrd="0" presId="urn:microsoft.com/office/officeart/2016/7/layout/RepeatingBendingProcessNew"/>
    <dgm:cxn modelId="{ABE11785-9785-45CA-A8F0-FCFDB057D1AF}" type="presOf" srcId="{5309885B-9840-4817-85F3-AB48F9663EDB}" destId="{3A8F79F2-776D-4FA9-A6CD-349AFD13BD57}" srcOrd="0" destOrd="0" presId="urn:microsoft.com/office/officeart/2016/7/layout/RepeatingBendingProcessNew"/>
    <dgm:cxn modelId="{04C51F90-8D45-4D01-B0B7-16915A4CA7C6}" srcId="{56C4EA7D-37C0-4C2E-A88B-B45D3DE5C0A4}" destId="{6D74F5E1-7A56-4989-8F6A-AAFF92959284}" srcOrd="1" destOrd="0" parTransId="{ED79D582-8612-42F5-A793-F4870CA79A7E}" sibTransId="{5309885B-9840-4817-85F3-AB48F9663EDB}"/>
    <dgm:cxn modelId="{074B129B-B584-4DCE-A4C3-9DD481DDC027}" srcId="{56C4EA7D-37C0-4C2E-A88B-B45D3DE5C0A4}" destId="{55556F3B-E400-43C7-B869-EEC61676BC2F}" srcOrd="3" destOrd="0" parTransId="{50222959-CDE7-49F6-BAC2-E133B4DC8978}" sibTransId="{5054EA66-36C0-4C67-8E3A-FD875817DC4E}"/>
    <dgm:cxn modelId="{731DDCC3-68C5-46C0-908F-E5AAD0FAF3FB}" srcId="{56C4EA7D-37C0-4C2E-A88B-B45D3DE5C0A4}" destId="{B9960DF0-23DC-44F7-9017-E04C8E9B170A}" srcOrd="0" destOrd="0" parTransId="{18F0EFEC-A104-4F4E-97B1-C752D5E031CB}" sibTransId="{A09824BC-1627-4312-8E80-8A6835CBD43B}"/>
    <dgm:cxn modelId="{24ABE5C5-93A3-44B7-A3F9-F3B39BF018F2}" type="presOf" srcId="{786CE4D1-8501-4A86-90FD-8294E02AB68B}" destId="{B67E33A1-8F70-4287-BE56-F53FF9BF39DC}" srcOrd="0" destOrd="0" presId="urn:microsoft.com/office/officeart/2016/7/layout/RepeatingBendingProcessNew"/>
    <dgm:cxn modelId="{3BA7B0E8-1F41-4689-A430-F724C648467E}" type="presOf" srcId="{A09824BC-1627-4312-8E80-8A6835CBD43B}" destId="{59BE0681-FDCD-4E87-887E-E50BBB1796AD}" srcOrd="0" destOrd="0" presId="urn:microsoft.com/office/officeart/2016/7/layout/RepeatingBendingProcessNew"/>
    <dgm:cxn modelId="{40BA18EB-D1C8-47A1-8C0B-4003F79225B9}" type="presOf" srcId="{55556F3B-E400-43C7-B869-EEC61676BC2F}" destId="{802B03B2-9F5B-4F78-B07C-DFE328C775A2}" srcOrd="0" destOrd="0" presId="urn:microsoft.com/office/officeart/2016/7/layout/RepeatingBendingProcessNew"/>
    <dgm:cxn modelId="{FA5936EE-CB77-4D96-B5BB-21FA3AD0453B}" type="presOf" srcId="{4722108F-825C-44AC-A528-8B0D5F62F076}" destId="{05AD6B14-503D-4A1D-9A5D-A4020DB76CA2}" srcOrd="1" destOrd="0" presId="urn:microsoft.com/office/officeart/2016/7/layout/RepeatingBendingProcessNew"/>
    <dgm:cxn modelId="{947E1E52-590F-4834-B778-E00817E409AB}" type="presParOf" srcId="{4658B2C0-25A7-4DA1-BA4B-D7B4B0DA7141}" destId="{BC1D93DA-D3BE-4AB7-9D9B-752A938741B9}" srcOrd="0" destOrd="0" presId="urn:microsoft.com/office/officeart/2016/7/layout/RepeatingBendingProcessNew"/>
    <dgm:cxn modelId="{23A663C6-2E6D-4B57-8EDA-AEB58C8C8A0C}" type="presParOf" srcId="{4658B2C0-25A7-4DA1-BA4B-D7B4B0DA7141}" destId="{59BE0681-FDCD-4E87-887E-E50BBB1796AD}" srcOrd="1" destOrd="0" presId="urn:microsoft.com/office/officeart/2016/7/layout/RepeatingBendingProcessNew"/>
    <dgm:cxn modelId="{41E30E51-92AF-4216-9066-B14C0B5B47A9}" type="presParOf" srcId="{59BE0681-FDCD-4E87-887E-E50BBB1796AD}" destId="{F9DB1E58-35B1-4F25-9A1E-E3940F71E2CB}" srcOrd="0" destOrd="0" presId="urn:microsoft.com/office/officeart/2016/7/layout/RepeatingBendingProcessNew"/>
    <dgm:cxn modelId="{AED33C9A-7FBE-456C-84E5-C6D6D58A5775}" type="presParOf" srcId="{4658B2C0-25A7-4DA1-BA4B-D7B4B0DA7141}" destId="{1916F978-52C5-477A-96A1-5F21EBB77BED}" srcOrd="2" destOrd="0" presId="urn:microsoft.com/office/officeart/2016/7/layout/RepeatingBendingProcessNew"/>
    <dgm:cxn modelId="{FEA2AF42-DA2D-45D1-9D8E-D33E25936DF8}" type="presParOf" srcId="{4658B2C0-25A7-4DA1-BA4B-D7B4B0DA7141}" destId="{3A8F79F2-776D-4FA9-A6CD-349AFD13BD57}" srcOrd="3" destOrd="0" presId="urn:microsoft.com/office/officeart/2016/7/layout/RepeatingBendingProcessNew"/>
    <dgm:cxn modelId="{9D750EBF-DA9A-4300-82CE-091509B41F3C}" type="presParOf" srcId="{3A8F79F2-776D-4FA9-A6CD-349AFD13BD57}" destId="{47444AA0-DDAF-46AA-97E0-DC6FAC5376F1}" srcOrd="0" destOrd="0" presId="urn:microsoft.com/office/officeart/2016/7/layout/RepeatingBendingProcessNew"/>
    <dgm:cxn modelId="{8396706C-9C1C-489B-AE19-B2CF3F8FA720}" type="presParOf" srcId="{4658B2C0-25A7-4DA1-BA4B-D7B4B0DA7141}" destId="{B67E33A1-8F70-4287-BE56-F53FF9BF39DC}" srcOrd="4" destOrd="0" presId="urn:microsoft.com/office/officeart/2016/7/layout/RepeatingBendingProcessNew"/>
    <dgm:cxn modelId="{E8ED7242-E01D-4E78-B8A3-C1B2A3AB16A1}" type="presParOf" srcId="{4658B2C0-25A7-4DA1-BA4B-D7B4B0DA7141}" destId="{6F102A23-51BA-4B8C-B293-EFD4576DE5C3}" srcOrd="5" destOrd="0" presId="urn:microsoft.com/office/officeart/2016/7/layout/RepeatingBendingProcessNew"/>
    <dgm:cxn modelId="{02A1126B-F077-40EC-9695-0890EF72160F}" type="presParOf" srcId="{6F102A23-51BA-4B8C-B293-EFD4576DE5C3}" destId="{05AD6B14-503D-4A1D-9A5D-A4020DB76CA2}" srcOrd="0" destOrd="0" presId="urn:microsoft.com/office/officeart/2016/7/layout/RepeatingBendingProcessNew"/>
    <dgm:cxn modelId="{3A9F01B2-385F-41F9-81DE-9547E26CF397}" type="presParOf" srcId="{4658B2C0-25A7-4DA1-BA4B-D7B4B0DA7141}" destId="{802B03B2-9F5B-4F78-B07C-DFE328C775A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B91D06-21B8-4B49-ABA3-73D933830C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498ADA5-420D-4C25-BDB3-80E5742DC6FF}">
      <dgm:prSet/>
      <dgm:spPr/>
      <dgm:t>
        <a:bodyPr/>
        <a:lstStyle/>
        <a:p>
          <a:r>
            <a:rPr lang="en-US" dirty="0"/>
            <a:t>Popularity Based</a:t>
          </a:r>
        </a:p>
      </dgm:t>
    </dgm:pt>
    <dgm:pt modelId="{FB0C4120-2D0F-43B9-81DE-DAEC377E3E22}" type="parTrans" cxnId="{22B02176-A60D-4E18-98FD-4D6BCE2DB337}">
      <dgm:prSet/>
      <dgm:spPr/>
      <dgm:t>
        <a:bodyPr/>
        <a:lstStyle/>
        <a:p>
          <a:endParaRPr lang="en-US"/>
        </a:p>
      </dgm:t>
    </dgm:pt>
    <dgm:pt modelId="{192B29C9-3DD0-4A93-8AC7-A43692557C97}" type="sibTrans" cxnId="{22B02176-A60D-4E18-98FD-4D6BCE2DB337}">
      <dgm:prSet/>
      <dgm:spPr/>
      <dgm:t>
        <a:bodyPr/>
        <a:lstStyle/>
        <a:p>
          <a:endParaRPr lang="en-US"/>
        </a:p>
      </dgm:t>
    </dgm:pt>
    <dgm:pt modelId="{59AD4A53-E919-4392-B917-375424C9E475}">
      <dgm:prSet/>
      <dgm:spPr/>
      <dgm:t>
        <a:bodyPr/>
        <a:lstStyle/>
        <a:p>
          <a:r>
            <a:rPr lang="en-US"/>
            <a:t>Clustering Models Based</a:t>
          </a:r>
        </a:p>
      </dgm:t>
    </dgm:pt>
    <dgm:pt modelId="{B417C611-B0FA-4844-A75E-01FADF41D6EC}" type="parTrans" cxnId="{ADAE5683-7975-4F8D-A3DA-5969371382BD}">
      <dgm:prSet/>
      <dgm:spPr/>
      <dgm:t>
        <a:bodyPr/>
        <a:lstStyle/>
        <a:p>
          <a:endParaRPr lang="en-US"/>
        </a:p>
      </dgm:t>
    </dgm:pt>
    <dgm:pt modelId="{E8EBD2E4-B570-403D-8C3A-C8E9D8A466AD}" type="sibTrans" cxnId="{ADAE5683-7975-4F8D-A3DA-5969371382BD}">
      <dgm:prSet/>
      <dgm:spPr/>
      <dgm:t>
        <a:bodyPr/>
        <a:lstStyle/>
        <a:p>
          <a:endParaRPr lang="en-US"/>
        </a:p>
      </dgm:t>
    </dgm:pt>
    <dgm:pt modelId="{DF1A38EF-BFA0-4785-8338-8AB2522D186A}">
      <dgm:prSet/>
      <dgm:spPr/>
      <dgm:t>
        <a:bodyPr/>
        <a:lstStyle/>
        <a:p>
          <a:r>
            <a:rPr lang="en-US" dirty="0"/>
            <a:t>Content Similarity Based</a:t>
          </a:r>
        </a:p>
      </dgm:t>
    </dgm:pt>
    <dgm:pt modelId="{C5E3A4D2-C4A8-443D-B4CF-549491CD521C}" type="parTrans" cxnId="{AC521907-972A-43B7-A857-04ECEB43D807}">
      <dgm:prSet/>
      <dgm:spPr/>
      <dgm:t>
        <a:bodyPr/>
        <a:lstStyle/>
        <a:p>
          <a:endParaRPr lang="en-US"/>
        </a:p>
      </dgm:t>
    </dgm:pt>
    <dgm:pt modelId="{90797F57-A0C7-4413-AA9E-A9D1F01E1E4E}" type="sibTrans" cxnId="{AC521907-972A-43B7-A857-04ECEB43D807}">
      <dgm:prSet/>
      <dgm:spPr/>
      <dgm:t>
        <a:bodyPr/>
        <a:lstStyle/>
        <a:p>
          <a:endParaRPr lang="en-US"/>
        </a:p>
      </dgm:t>
    </dgm:pt>
    <dgm:pt modelId="{B20E936D-B931-4E1D-8DCB-2D1F84007576}">
      <dgm:prSet/>
      <dgm:spPr/>
      <dgm:t>
        <a:bodyPr/>
        <a:lstStyle/>
        <a:p>
          <a:r>
            <a:rPr lang="en-US" dirty="0"/>
            <a:t>Collaborative Filtering. </a:t>
          </a:r>
        </a:p>
        <a:p>
          <a:r>
            <a:rPr lang="en-US" b="1" dirty="0">
              <a:solidFill>
                <a:schemeClr val="accent1"/>
              </a:solidFill>
            </a:rPr>
            <a:t>We will use  this project to analyze our data set </a:t>
          </a:r>
          <a:r>
            <a:rPr lang="en-US" dirty="0"/>
            <a:t>.</a:t>
          </a:r>
        </a:p>
      </dgm:t>
    </dgm:pt>
    <dgm:pt modelId="{3769F455-0023-4993-9002-3E8AF2D47840}" type="parTrans" cxnId="{FBAE84A6-6E57-457A-8F97-9145CF53C2E9}">
      <dgm:prSet/>
      <dgm:spPr/>
      <dgm:t>
        <a:bodyPr/>
        <a:lstStyle/>
        <a:p>
          <a:endParaRPr lang="en-US"/>
        </a:p>
      </dgm:t>
    </dgm:pt>
    <dgm:pt modelId="{91983BA0-DAAF-4EEA-BDD7-5A7253776165}" type="sibTrans" cxnId="{FBAE84A6-6E57-457A-8F97-9145CF53C2E9}">
      <dgm:prSet/>
      <dgm:spPr/>
      <dgm:t>
        <a:bodyPr/>
        <a:lstStyle/>
        <a:p>
          <a:endParaRPr lang="en-US"/>
        </a:p>
      </dgm:t>
    </dgm:pt>
    <dgm:pt modelId="{E0184760-77A9-41D3-B2EB-680F801D2FAD}" type="pres">
      <dgm:prSet presAssocID="{3EB91D06-21B8-4B49-ABA3-73D933830C36}" presName="root" presStyleCnt="0">
        <dgm:presLayoutVars>
          <dgm:dir/>
          <dgm:resizeHandles val="exact"/>
        </dgm:presLayoutVars>
      </dgm:prSet>
      <dgm:spPr/>
    </dgm:pt>
    <dgm:pt modelId="{200BC0F4-8F84-4D16-81B2-6703181F47E5}" type="pres">
      <dgm:prSet presAssocID="{2498ADA5-420D-4C25-BDB3-80E5742DC6FF}" presName="compNode" presStyleCnt="0"/>
      <dgm:spPr/>
    </dgm:pt>
    <dgm:pt modelId="{CD5BD0A8-27FB-47E8-A269-7FE74D6C9C01}" type="pres">
      <dgm:prSet presAssocID="{2498ADA5-420D-4C25-BDB3-80E5742DC6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D3C14F0-F4A1-428F-95E8-0AFF60588175}" type="pres">
      <dgm:prSet presAssocID="{2498ADA5-420D-4C25-BDB3-80E5742DC6FF}" presName="spaceRect" presStyleCnt="0"/>
      <dgm:spPr/>
    </dgm:pt>
    <dgm:pt modelId="{645754AA-9F48-4E10-B078-53B0E2751CEA}" type="pres">
      <dgm:prSet presAssocID="{2498ADA5-420D-4C25-BDB3-80E5742DC6FF}" presName="textRect" presStyleLbl="revTx" presStyleIdx="0" presStyleCnt="4">
        <dgm:presLayoutVars>
          <dgm:chMax val="1"/>
          <dgm:chPref val="1"/>
        </dgm:presLayoutVars>
      </dgm:prSet>
      <dgm:spPr/>
    </dgm:pt>
    <dgm:pt modelId="{FA831ECB-8495-490D-9B21-C4157848144D}" type="pres">
      <dgm:prSet presAssocID="{192B29C9-3DD0-4A93-8AC7-A43692557C97}" presName="sibTrans" presStyleCnt="0"/>
      <dgm:spPr/>
    </dgm:pt>
    <dgm:pt modelId="{C0A58CC6-B1F9-4449-A953-6A3AACFB12DE}" type="pres">
      <dgm:prSet presAssocID="{59AD4A53-E919-4392-B917-375424C9E475}" presName="compNode" presStyleCnt="0"/>
      <dgm:spPr/>
    </dgm:pt>
    <dgm:pt modelId="{37220F84-A7AB-44F2-B5E5-B72FBEB696B6}" type="pres">
      <dgm:prSet presAssocID="{59AD4A53-E919-4392-B917-375424C9E4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6D6ED7-E45D-4C34-8E8D-E5872DE9D525}" type="pres">
      <dgm:prSet presAssocID="{59AD4A53-E919-4392-B917-375424C9E475}" presName="spaceRect" presStyleCnt="0"/>
      <dgm:spPr/>
    </dgm:pt>
    <dgm:pt modelId="{E7CCC2B1-C9E8-4EAD-9C2A-A345DC34C6CF}" type="pres">
      <dgm:prSet presAssocID="{59AD4A53-E919-4392-B917-375424C9E475}" presName="textRect" presStyleLbl="revTx" presStyleIdx="1" presStyleCnt="4">
        <dgm:presLayoutVars>
          <dgm:chMax val="1"/>
          <dgm:chPref val="1"/>
        </dgm:presLayoutVars>
      </dgm:prSet>
      <dgm:spPr/>
    </dgm:pt>
    <dgm:pt modelId="{D5115435-5AA5-4949-83CD-B9A44515E523}" type="pres">
      <dgm:prSet presAssocID="{E8EBD2E4-B570-403D-8C3A-C8E9D8A466AD}" presName="sibTrans" presStyleCnt="0"/>
      <dgm:spPr/>
    </dgm:pt>
    <dgm:pt modelId="{82FECF54-EF67-4377-8E8A-CB68A1F9E8BA}" type="pres">
      <dgm:prSet presAssocID="{DF1A38EF-BFA0-4785-8338-8AB2522D186A}" presName="compNode" presStyleCnt="0"/>
      <dgm:spPr/>
    </dgm:pt>
    <dgm:pt modelId="{B704647A-EB6C-4BDF-81CE-3CFFE115D6DF}" type="pres">
      <dgm:prSet presAssocID="{DF1A38EF-BFA0-4785-8338-8AB2522D18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E146D04-4BCB-47C5-B3B0-216FE25D71E9}" type="pres">
      <dgm:prSet presAssocID="{DF1A38EF-BFA0-4785-8338-8AB2522D186A}" presName="spaceRect" presStyleCnt="0"/>
      <dgm:spPr/>
    </dgm:pt>
    <dgm:pt modelId="{D81084C7-D8DB-4EA4-8607-1390D642C3D7}" type="pres">
      <dgm:prSet presAssocID="{DF1A38EF-BFA0-4785-8338-8AB2522D186A}" presName="textRect" presStyleLbl="revTx" presStyleIdx="2" presStyleCnt="4">
        <dgm:presLayoutVars>
          <dgm:chMax val="1"/>
          <dgm:chPref val="1"/>
        </dgm:presLayoutVars>
      </dgm:prSet>
      <dgm:spPr/>
    </dgm:pt>
    <dgm:pt modelId="{C3655FF1-9E8B-462A-9584-926DE0CBF8CB}" type="pres">
      <dgm:prSet presAssocID="{90797F57-A0C7-4413-AA9E-A9D1F01E1E4E}" presName="sibTrans" presStyleCnt="0"/>
      <dgm:spPr/>
    </dgm:pt>
    <dgm:pt modelId="{28E8F4C2-4560-4219-9E26-EE4040170CFA}" type="pres">
      <dgm:prSet presAssocID="{B20E936D-B931-4E1D-8DCB-2D1F84007576}" presName="compNode" presStyleCnt="0"/>
      <dgm:spPr/>
    </dgm:pt>
    <dgm:pt modelId="{314FC413-8B4C-489E-B78B-8336222A14AA}" type="pres">
      <dgm:prSet presAssocID="{B20E936D-B931-4E1D-8DCB-2D1F840075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1853C8D-0DD1-4726-9257-D283C8BFF2BF}" type="pres">
      <dgm:prSet presAssocID="{B20E936D-B931-4E1D-8DCB-2D1F84007576}" presName="spaceRect" presStyleCnt="0"/>
      <dgm:spPr/>
    </dgm:pt>
    <dgm:pt modelId="{0175D194-4564-411A-99D3-AD04C8CEDF34}" type="pres">
      <dgm:prSet presAssocID="{B20E936D-B931-4E1D-8DCB-2D1F840075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C521907-972A-43B7-A857-04ECEB43D807}" srcId="{3EB91D06-21B8-4B49-ABA3-73D933830C36}" destId="{DF1A38EF-BFA0-4785-8338-8AB2522D186A}" srcOrd="2" destOrd="0" parTransId="{C5E3A4D2-C4A8-443D-B4CF-549491CD521C}" sibTransId="{90797F57-A0C7-4413-AA9E-A9D1F01E1E4E}"/>
    <dgm:cxn modelId="{E135441C-065B-46DB-9918-0E6E27E7D525}" type="presOf" srcId="{DF1A38EF-BFA0-4785-8338-8AB2522D186A}" destId="{D81084C7-D8DB-4EA4-8607-1390D642C3D7}" srcOrd="0" destOrd="0" presId="urn:microsoft.com/office/officeart/2018/2/layout/IconLabelList"/>
    <dgm:cxn modelId="{1836073E-4171-4305-8CDF-E094D048CBD3}" type="presOf" srcId="{B20E936D-B931-4E1D-8DCB-2D1F84007576}" destId="{0175D194-4564-411A-99D3-AD04C8CEDF34}" srcOrd="0" destOrd="0" presId="urn:microsoft.com/office/officeart/2018/2/layout/IconLabelList"/>
    <dgm:cxn modelId="{4F3C0D5F-A1F2-4CE6-9EB2-637A27172D3C}" type="presOf" srcId="{3EB91D06-21B8-4B49-ABA3-73D933830C36}" destId="{E0184760-77A9-41D3-B2EB-680F801D2FAD}" srcOrd="0" destOrd="0" presId="urn:microsoft.com/office/officeart/2018/2/layout/IconLabelList"/>
    <dgm:cxn modelId="{22B02176-A60D-4E18-98FD-4D6BCE2DB337}" srcId="{3EB91D06-21B8-4B49-ABA3-73D933830C36}" destId="{2498ADA5-420D-4C25-BDB3-80E5742DC6FF}" srcOrd="0" destOrd="0" parTransId="{FB0C4120-2D0F-43B9-81DE-DAEC377E3E22}" sibTransId="{192B29C9-3DD0-4A93-8AC7-A43692557C97}"/>
    <dgm:cxn modelId="{ADAE5683-7975-4F8D-A3DA-5969371382BD}" srcId="{3EB91D06-21B8-4B49-ABA3-73D933830C36}" destId="{59AD4A53-E919-4392-B917-375424C9E475}" srcOrd="1" destOrd="0" parTransId="{B417C611-B0FA-4844-A75E-01FADF41D6EC}" sibTransId="{E8EBD2E4-B570-403D-8C3A-C8E9D8A466AD}"/>
    <dgm:cxn modelId="{088E7297-B9EB-404A-9E63-A7A90A55FC50}" type="presOf" srcId="{59AD4A53-E919-4392-B917-375424C9E475}" destId="{E7CCC2B1-C9E8-4EAD-9C2A-A345DC34C6CF}" srcOrd="0" destOrd="0" presId="urn:microsoft.com/office/officeart/2018/2/layout/IconLabelList"/>
    <dgm:cxn modelId="{FBAE84A6-6E57-457A-8F97-9145CF53C2E9}" srcId="{3EB91D06-21B8-4B49-ABA3-73D933830C36}" destId="{B20E936D-B931-4E1D-8DCB-2D1F84007576}" srcOrd="3" destOrd="0" parTransId="{3769F455-0023-4993-9002-3E8AF2D47840}" sibTransId="{91983BA0-DAAF-4EEA-BDD7-5A7253776165}"/>
    <dgm:cxn modelId="{C04823B0-0AD8-447B-BB53-C03601F615D8}" type="presOf" srcId="{2498ADA5-420D-4C25-BDB3-80E5742DC6FF}" destId="{645754AA-9F48-4E10-B078-53B0E2751CEA}" srcOrd="0" destOrd="0" presId="urn:microsoft.com/office/officeart/2018/2/layout/IconLabelList"/>
    <dgm:cxn modelId="{68CE16F5-2541-48B4-A83B-446419CAA1AD}" type="presParOf" srcId="{E0184760-77A9-41D3-B2EB-680F801D2FAD}" destId="{200BC0F4-8F84-4D16-81B2-6703181F47E5}" srcOrd="0" destOrd="0" presId="urn:microsoft.com/office/officeart/2018/2/layout/IconLabelList"/>
    <dgm:cxn modelId="{A121C3C6-8D01-447F-B041-04888814D44D}" type="presParOf" srcId="{200BC0F4-8F84-4D16-81B2-6703181F47E5}" destId="{CD5BD0A8-27FB-47E8-A269-7FE74D6C9C01}" srcOrd="0" destOrd="0" presId="urn:microsoft.com/office/officeart/2018/2/layout/IconLabelList"/>
    <dgm:cxn modelId="{AFF7AC59-9048-4B11-A38F-01873E67C9BF}" type="presParOf" srcId="{200BC0F4-8F84-4D16-81B2-6703181F47E5}" destId="{ED3C14F0-F4A1-428F-95E8-0AFF60588175}" srcOrd="1" destOrd="0" presId="urn:microsoft.com/office/officeart/2018/2/layout/IconLabelList"/>
    <dgm:cxn modelId="{6EE31473-8B43-42B7-8BE5-47EE89D68F95}" type="presParOf" srcId="{200BC0F4-8F84-4D16-81B2-6703181F47E5}" destId="{645754AA-9F48-4E10-B078-53B0E2751CEA}" srcOrd="2" destOrd="0" presId="urn:microsoft.com/office/officeart/2018/2/layout/IconLabelList"/>
    <dgm:cxn modelId="{702341B6-E83C-4BEA-83C7-80DF07259A87}" type="presParOf" srcId="{E0184760-77A9-41D3-B2EB-680F801D2FAD}" destId="{FA831ECB-8495-490D-9B21-C4157848144D}" srcOrd="1" destOrd="0" presId="urn:microsoft.com/office/officeart/2018/2/layout/IconLabelList"/>
    <dgm:cxn modelId="{D6E9B094-924C-4B0A-86D2-1C1A9D2578D4}" type="presParOf" srcId="{E0184760-77A9-41D3-B2EB-680F801D2FAD}" destId="{C0A58CC6-B1F9-4449-A953-6A3AACFB12DE}" srcOrd="2" destOrd="0" presId="urn:microsoft.com/office/officeart/2018/2/layout/IconLabelList"/>
    <dgm:cxn modelId="{E71EA18D-21E3-4C73-BBE5-EE6CE39FC0B2}" type="presParOf" srcId="{C0A58CC6-B1F9-4449-A953-6A3AACFB12DE}" destId="{37220F84-A7AB-44F2-B5E5-B72FBEB696B6}" srcOrd="0" destOrd="0" presId="urn:microsoft.com/office/officeart/2018/2/layout/IconLabelList"/>
    <dgm:cxn modelId="{760F6488-8BD4-4C39-A98E-6455FFD0177A}" type="presParOf" srcId="{C0A58CC6-B1F9-4449-A953-6A3AACFB12DE}" destId="{846D6ED7-E45D-4C34-8E8D-E5872DE9D525}" srcOrd="1" destOrd="0" presId="urn:microsoft.com/office/officeart/2018/2/layout/IconLabelList"/>
    <dgm:cxn modelId="{5BCC6F05-DB10-4D40-B22E-BF0591C7556D}" type="presParOf" srcId="{C0A58CC6-B1F9-4449-A953-6A3AACFB12DE}" destId="{E7CCC2B1-C9E8-4EAD-9C2A-A345DC34C6CF}" srcOrd="2" destOrd="0" presId="urn:microsoft.com/office/officeart/2018/2/layout/IconLabelList"/>
    <dgm:cxn modelId="{443C70CB-D6F2-4539-88DF-0B2C34190447}" type="presParOf" srcId="{E0184760-77A9-41D3-B2EB-680F801D2FAD}" destId="{D5115435-5AA5-4949-83CD-B9A44515E523}" srcOrd="3" destOrd="0" presId="urn:microsoft.com/office/officeart/2018/2/layout/IconLabelList"/>
    <dgm:cxn modelId="{4CA70699-CFDE-4222-A2AB-133714DFF7E6}" type="presParOf" srcId="{E0184760-77A9-41D3-B2EB-680F801D2FAD}" destId="{82FECF54-EF67-4377-8E8A-CB68A1F9E8BA}" srcOrd="4" destOrd="0" presId="urn:microsoft.com/office/officeart/2018/2/layout/IconLabelList"/>
    <dgm:cxn modelId="{674FF48D-1F11-44F2-90BC-0897BFB84FCA}" type="presParOf" srcId="{82FECF54-EF67-4377-8E8A-CB68A1F9E8BA}" destId="{B704647A-EB6C-4BDF-81CE-3CFFE115D6DF}" srcOrd="0" destOrd="0" presId="urn:microsoft.com/office/officeart/2018/2/layout/IconLabelList"/>
    <dgm:cxn modelId="{FF82BEB0-746E-46B4-9FFE-A59BF4B83DE0}" type="presParOf" srcId="{82FECF54-EF67-4377-8E8A-CB68A1F9E8BA}" destId="{BE146D04-4BCB-47C5-B3B0-216FE25D71E9}" srcOrd="1" destOrd="0" presId="urn:microsoft.com/office/officeart/2018/2/layout/IconLabelList"/>
    <dgm:cxn modelId="{57BFA9F4-AD75-4FA4-B958-E6F3C4C35A15}" type="presParOf" srcId="{82FECF54-EF67-4377-8E8A-CB68A1F9E8BA}" destId="{D81084C7-D8DB-4EA4-8607-1390D642C3D7}" srcOrd="2" destOrd="0" presId="urn:microsoft.com/office/officeart/2018/2/layout/IconLabelList"/>
    <dgm:cxn modelId="{6BF4E918-A18E-43E4-995E-A5C7DA78F8F9}" type="presParOf" srcId="{E0184760-77A9-41D3-B2EB-680F801D2FAD}" destId="{C3655FF1-9E8B-462A-9584-926DE0CBF8CB}" srcOrd="5" destOrd="0" presId="urn:microsoft.com/office/officeart/2018/2/layout/IconLabelList"/>
    <dgm:cxn modelId="{3747A46F-783F-4E89-8DDD-D4CDC7B739DF}" type="presParOf" srcId="{E0184760-77A9-41D3-B2EB-680F801D2FAD}" destId="{28E8F4C2-4560-4219-9E26-EE4040170CFA}" srcOrd="6" destOrd="0" presId="urn:microsoft.com/office/officeart/2018/2/layout/IconLabelList"/>
    <dgm:cxn modelId="{5FD9256D-1CA0-4B00-8EF0-757245ED96DD}" type="presParOf" srcId="{28E8F4C2-4560-4219-9E26-EE4040170CFA}" destId="{314FC413-8B4C-489E-B78B-8336222A14AA}" srcOrd="0" destOrd="0" presId="urn:microsoft.com/office/officeart/2018/2/layout/IconLabelList"/>
    <dgm:cxn modelId="{CA57AE64-138B-48F8-A10D-3851B82C9F4F}" type="presParOf" srcId="{28E8F4C2-4560-4219-9E26-EE4040170CFA}" destId="{31853C8D-0DD1-4726-9257-D283C8BFF2BF}" srcOrd="1" destOrd="0" presId="urn:microsoft.com/office/officeart/2018/2/layout/IconLabelList"/>
    <dgm:cxn modelId="{F847C4FD-7763-45A3-A54C-5D404A70E3FA}" type="presParOf" srcId="{28E8F4C2-4560-4219-9E26-EE4040170CFA}" destId="{0175D194-4564-411A-99D3-AD04C8CEDF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DD7F09-C558-49B0-B936-42481C95F81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08ABFE-68B2-4D09-94FC-CC477F0AF472}">
      <dgm:prSet/>
      <dgm:spPr/>
      <dgm:t>
        <a:bodyPr/>
        <a:lstStyle/>
        <a:p>
          <a:r>
            <a:rPr lang="en-US"/>
            <a:t>Amazon Electronics Dataset ​</a:t>
          </a:r>
        </a:p>
      </dgm:t>
    </dgm:pt>
    <dgm:pt modelId="{BA4ABC47-6E93-4FC4-BA54-40C0E9EFAC9A}" type="parTrans" cxnId="{1A7EFEE8-21A1-4EAD-84EB-193A41EB7DEB}">
      <dgm:prSet/>
      <dgm:spPr/>
      <dgm:t>
        <a:bodyPr/>
        <a:lstStyle/>
        <a:p>
          <a:endParaRPr lang="en-US"/>
        </a:p>
      </dgm:t>
    </dgm:pt>
    <dgm:pt modelId="{9C6C5435-17E8-40EE-8BF4-4A54B3AC0B36}" type="sibTrans" cxnId="{1A7EFEE8-21A1-4EAD-84EB-193A41EB7DEB}">
      <dgm:prSet/>
      <dgm:spPr/>
      <dgm:t>
        <a:bodyPr/>
        <a:lstStyle/>
        <a:p>
          <a:endParaRPr lang="en-US"/>
        </a:p>
      </dgm:t>
    </dgm:pt>
    <dgm:pt modelId="{D84F2DA4-E47C-4202-8EBB-93E6DD9F7C6A}">
      <dgm:prSet/>
      <dgm:spPr/>
      <dgm:t>
        <a:bodyPr/>
        <a:lstStyle/>
        <a:p>
          <a:r>
            <a:rPr lang="en-US"/>
            <a:t>Has 4 attributes ​</a:t>
          </a:r>
        </a:p>
      </dgm:t>
    </dgm:pt>
    <dgm:pt modelId="{84169351-367C-4B79-B2F9-622E032F042D}" type="parTrans" cxnId="{F55D3972-D617-4992-A306-90C9313C7AA3}">
      <dgm:prSet/>
      <dgm:spPr/>
      <dgm:t>
        <a:bodyPr/>
        <a:lstStyle/>
        <a:p>
          <a:endParaRPr lang="en-US"/>
        </a:p>
      </dgm:t>
    </dgm:pt>
    <dgm:pt modelId="{BC9887F2-ECA9-4E1D-8875-04F1F0C73F2A}" type="sibTrans" cxnId="{F55D3972-D617-4992-A306-90C9313C7AA3}">
      <dgm:prSet/>
      <dgm:spPr/>
      <dgm:t>
        <a:bodyPr/>
        <a:lstStyle/>
        <a:p>
          <a:endParaRPr lang="en-US"/>
        </a:p>
      </dgm:t>
    </dgm:pt>
    <dgm:pt modelId="{E21D5398-DAA6-44B7-8F09-ADBFC88351DA}">
      <dgm:prSet/>
      <dgm:spPr/>
      <dgm:t>
        <a:bodyPr/>
        <a:lstStyle/>
        <a:p>
          <a:r>
            <a:rPr lang="en-US"/>
            <a:t>7824482 entries​</a:t>
          </a:r>
        </a:p>
      </dgm:t>
    </dgm:pt>
    <dgm:pt modelId="{06F82156-9F4C-44D6-92E7-74F0086B2041}" type="parTrans" cxnId="{5B6F034F-AB9A-432A-AB3D-C8C6E0636672}">
      <dgm:prSet/>
      <dgm:spPr/>
      <dgm:t>
        <a:bodyPr/>
        <a:lstStyle/>
        <a:p>
          <a:endParaRPr lang="en-US"/>
        </a:p>
      </dgm:t>
    </dgm:pt>
    <dgm:pt modelId="{2BA27EEA-0B9E-45F0-8026-27600487A442}" type="sibTrans" cxnId="{5B6F034F-AB9A-432A-AB3D-C8C6E0636672}">
      <dgm:prSet/>
      <dgm:spPr/>
      <dgm:t>
        <a:bodyPr/>
        <a:lstStyle/>
        <a:p>
          <a:endParaRPr lang="en-US"/>
        </a:p>
      </dgm:t>
    </dgm:pt>
    <dgm:pt modelId="{984E956C-0B12-4918-AEA5-F859D6A38881}">
      <dgm:prSet/>
      <dgm:spPr/>
      <dgm:t>
        <a:bodyPr/>
        <a:lstStyle/>
        <a:p>
          <a:r>
            <a:rPr lang="en-US"/>
            <a:t>Total number of unique Users : 4201696 ​</a:t>
          </a:r>
        </a:p>
      </dgm:t>
    </dgm:pt>
    <dgm:pt modelId="{BD5ACDF7-9F45-490A-8078-B1CD8781DA13}" type="parTrans" cxnId="{7E4FD143-3EC0-4AA1-9EAF-B617C1C87058}">
      <dgm:prSet/>
      <dgm:spPr/>
      <dgm:t>
        <a:bodyPr/>
        <a:lstStyle/>
        <a:p>
          <a:endParaRPr lang="en-US"/>
        </a:p>
      </dgm:t>
    </dgm:pt>
    <dgm:pt modelId="{048704BE-817C-4E1E-ADDF-AC900047A055}" type="sibTrans" cxnId="{7E4FD143-3EC0-4AA1-9EAF-B617C1C87058}">
      <dgm:prSet/>
      <dgm:spPr/>
      <dgm:t>
        <a:bodyPr/>
        <a:lstStyle/>
        <a:p>
          <a:endParaRPr lang="en-US"/>
        </a:p>
      </dgm:t>
    </dgm:pt>
    <dgm:pt modelId="{60C1C75B-4EBB-444D-96E8-BBD6F2978E55}">
      <dgm:prSet/>
      <dgm:spPr/>
      <dgm:t>
        <a:bodyPr/>
        <a:lstStyle/>
        <a:p>
          <a:r>
            <a:rPr lang="en-US"/>
            <a:t>Total number of unique Products : 476002</a:t>
          </a:r>
        </a:p>
      </dgm:t>
    </dgm:pt>
    <dgm:pt modelId="{85508092-54D7-48A7-85E3-4A1F261A0DB7}" type="parTrans" cxnId="{E2467CDA-3A1D-45DB-8EA3-8B19ED9D2DB5}">
      <dgm:prSet/>
      <dgm:spPr/>
      <dgm:t>
        <a:bodyPr/>
        <a:lstStyle/>
        <a:p>
          <a:endParaRPr lang="en-US"/>
        </a:p>
      </dgm:t>
    </dgm:pt>
    <dgm:pt modelId="{ACF48B80-29F8-43B1-A51E-9A0F8E6700D9}" type="sibTrans" cxnId="{E2467CDA-3A1D-45DB-8EA3-8B19ED9D2DB5}">
      <dgm:prSet/>
      <dgm:spPr/>
      <dgm:t>
        <a:bodyPr/>
        <a:lstStyle/>
        <a:p>
          <a:endParaRPr lang="en-US"/>
        </a:p>
      </dgm:t>
    </dgm:pt>
    <dgm:pt modelId="{E07C91A5-9986-4D20-92A4-2C7BB87F3A43}" type="pres">
      <dgm:prSet presAssocID="{95DD7F09-C558-49B0-B936-42481C95F81F}" presName="linear" presStyleCnt="0">
        <dgm:presLayoutVars>
          <dgm:animLvl val="lvl"/>
          <dgm:resizeHandles val="exact"/>
        </dgm:presLayoutVars>
      </dgm:prSet>
      <dgm:spPr/>
    </dgm:pt>
    <dgm:pt modelId="{AAB0116E-4B09-4524-95D1-20BF2F13356A}" type="pres">
      <dgm:prSet presAssocID="{6308ABFE-68B2-4D09-94FC-CC477F0AF4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A4F1DBB-F9AD-48DA-BF4B-9E384C15C08D}" type="pres">
      <dgm:prSet presAssocID="{9C6C5435-17E8-40EE-8BF4-4A54B3AC0B36}" presName="spacer" presStyleCnt="0"/>
      <dgm:spPr/>
    </dgm:pt>
    <dgm:pt modelId="{F5B48F2E-70B9-4520-BD7A-A859F3445D26}" type="pres">
      <dgm:prSet presAssocID="{D84F2DA4-E47C-4202-8EBB-93E6DD9F7C6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2BA861-68CB-41FF-B3CF-B8CCEA51D958}" type="pres">
      <dgm:prSet presAssocID="{BC9887F2-ECA9-4E1D-8875-04F1F0C73F2A}" presName="spacer" presStyleCnt="0"/>
      <dgm:spPr/>
    </dgm:pt>
    <dgm:pt modelId="{12EE4601-1282-4EEF-8FA4-485B403F03DD}" type="pres">
      <dgm:prSet presAssocID="{E21D5398-DAA6-44B7-8F09-ADBFC88351D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6C155BA-D9C3-4879-B9DE-546998D9F11F}" type="pres">
      <dgm:prSet presAssocID="{2BA27EEA-0B9E-45F0-8026-27600487A442}" presName="spacer" presStyleCnt="0"/>
      <dgm:spPr/>
    </dgm:pt>
    <dgm:pt modelId="{290B324C-C258-48B4-BCF4-AF4B48A3A476}" type="pres">
      <dgm:prSet presAssocID="{984E956C-0B12-4918-AEA5-F859D6A388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D89FF7E-4DA4-47CE-A277-29294753E32F}" type="pres">
      <dgm:prSet presAssocID="{048704BE-817C-4E1E-ADDF-AC900047A055}" presName="spacer" presStyleCnt="0"/>
      <dgm:spPr/>
    </dgm:pt>
    <dgm:pt modelId="{51FB7E68-A0CF-45FA-BD97-D99FD0193559}" type="pres">
      <dgm:prSet presAssocID="{60C1C75B-4EBB-444D-96E8-BBD6F2978E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F617A12-858D-4D73-BCFA-16869324C79F}" type="presOf" srcId="{6308ABFE-68B2-4D09-94FC-CC477F0AF472}" destId="{AAB0116E-4B09-4524-95D1-20BF2F13356A}" srcOrd="0" destOrd="0" presId="urn:microsoft.com/office/officeart/2005/8/layout/vList2"/>
    <dgm:cxn modelId="{DDFEC02B-2AFE-40E4-A36B-ECB6FF592055}" type="presOf" srcId="{984E956C-0B12-4918-AEA5-F859D6A38881}" destId="{290B324C-C258-48B4-BCF4-AF4B48A3A476}" srcOrd="0" destOrd="0" presId="urn:microsoft.com/office/officeart/2005/8/layout/vList2"/>
    <dgm:cxn modelId="{4D88D730-2617-46AD-A4A1-F7CC5C1FC6B0}" type="presOf" srcId="{60C1C75B-4EBB-444D-96E8-BBD6F2978E55}" destId="{51FB7E68-A0CF-45FA-BD97-D99FD0193559}" srcOrd="0" destOrd="0" presId="urn:microsoft.com/office/officeart/2005/8/layout/vList2"/>
    <dgm:cxn modelId="{3A860536-54EF-4D38-AF79-D069E6E4469F}" type="presOf" srcId="{95DD7F09-C558-49B0-B936-42481C95F81F}" destId="{E07C91A5-9986-4D20-92A4-2C7BB87F3A43}" srcOrd="0" destOrd="0" presId="urn:microsoft.com/office/officeart/2005/8/layout/vList2"/>
    <dgm:cxn modelId="{7E4FD143-3EC0-4AA1-9EAF-B617C1C87058}" srcId="{95DD7F09-C558-49B0-B936-42481C95F81F}" destId="{984E956C-0B12-4918-AEA5-F859D6A38881}" srcOrd="3" destOrd="0" parTransId="{BD5ACDF7-9F45-490A-8078-B1CD8781DA13}" sibTransId="{048704BE-817C-4E1E-ADDF-AC900047A055}"/>
    <dgm:cxn modelId="{5B6F034F-AB9A-432A-AB3D-C8C6E0636672}" srcId="{95DD7F09-C558-49B0-B936-42481C95F81F}" destId="{E21D5398-DAA6-44B7-8F09-ADBFC88351DA}" srcOrd="2" destOrd="0" parTransId="{06F82156-9F4C-44D6-92E7-74F0086B2041}" sibTransId="{2BA27EEA-0B9E-45F0-8026-27600487A442}"/>
    <dgm:cxn modelId="{F55D3972-D617-4992-A306-90C9313C7AA3}" srcId="{95DD7F09-C558-49B0-B936-42481C95F81F}" destId="{D84F2DA4-E47C-4202-8EBB-93E6DD9F7C6A}" srcOrd="1" destOrd="0" parTransId="{84169351-367C-4B79-B2F9-622E032F042D}" sibTransId="{BC9887F2-ECA9-4E1D-8875-04F1F0C73F2A}"/>
    <dgm:cxn modelId="{9D730A93-2223-49D1-9870-157EE07A853B}" type="presOf" srcId="{E21D5398-DAA6-44B7-8F09-ADBFC88351DA}" destId="{12EE4601-1282-4EEF-8FA4-485B403F03DD}" srcOrd="0" destOrd="0" presId="urn:microsoft.com/office/officeart/2005/8/layout/vList2"/>
    <dgm:cxn modelId="{5A17C397-4F56-441C-A784-1FCAE7C83BFC}" type="presOf" srcId="{D84F2DA4-E47C-4202-8EBB-93E6DD9F7C6A}" destId="{F5B48F2E-70B9-4520-BD7A-A859F3445D26}" srcOrd="0" destOrd="0" presId="urn:microsoft.com/office/officeart/2005/8/layout/vList2"/>
    <dgm:cxn modelId="{E2467CDA-3A1D-45DB-8EA3-8B19ED9D2DB5}" srcId="{95DD7F09-C558-49B0-B936-42481C95F81F}" destId="{60C1C75B-4EBB-444D-96E8-BBD6F2978E55}" srcOrd="4" destOrd="0" parTransId="{85508092-54D7-48A7-85E3-4A1F261A0DB7}" sibTransId="{ACF48B80-29F8-43B1-A51E-9A0F8E6700D9}"/>
    <dgm:cxn modelId="{1A7EFEE8-21A1-4EAD-84EB-193A41EB7DEB}" srcId="{95DD7F09-C558-49B0-B936-42481C95F81F}" destId="{6308ABFE-68B2-4D09-94FC-CC477F0AF472}" srcOrd="0" destOrd="0" parTransId="{BA4ABC47-6E93-4FC4-BA54-40C0E9EFAC9A}" sibTransId="{9C6C5435-17E8-40EE-8BF4-4A54B3AC0B36}"/>
    <dgm:cxn modelId="{2C2ACDD1-0B9F-48E7-8360-228C75AD6720}" type="presParOf" srcId="{E07C91A5-9986-4D20-92A4-2C7BB87F3A43}" destId="{AAB0116E-4B09-4524-95D1-20BF2F13356A}" srcOrd="0" destOrd="0" presId="urn:microsoft.com/office/officeart/2005/8/layout/vList2"/>
    <dgm:cxn modelId="{FCC49D12-0BB8-457C-8F30-7AF8D71351CB}" type="presParOf" srcId="{E07C91A5-9986-4D20-92A4-2C7BB87F3A43}" destId="{8A4F1DBB-F9AD-48DA-BF4B-9E384C15C08D}" srcOrd="1" destOrd="0" presId="urn:microsoft.com/office/officeart/2005/8/layout/vList2"/>
    <dgm:cxn modelId="{FC953348-BD5A-4F92-A807-45D08AA589CE}" type="presParOf" srcId="{E07C91A5-9986-4D20-92A4-2C7BB87F3A43}" destId="{F5B48F2E-70B9-4520-BD7A-A859F3445D26}" srcOrd="2" destOrd="0" presId="urn:microsoft.com/office/officeart/2005/8/layout/vList2"/>
    <dgm:cxn modelId="{D1F0D7BA-BA7B-40A1-8331-57A88CA0766E}" type="presParOf" srcId="{E07C91A5-9986-4D20-92A4-2C7BB87F3A43}" destId="{7F2BA861-68CB-41FF-B3CF-B8CCEA51D958}" srcOrd="3" destOrd="0" presId="urn:microsoft.com/office/officeart/2005/8/layout/vList2"/>
    <dgm:cxn modelId="{0EA9E7FD-9C9F-4F61-9696-23B5D1598893}" type="presParOf" srcId="{E07C91A5-9986-4D20-92A4-2C7BB87F3A43}" destId="{12EE4601-1282-4EEF-8FA4-485B403F03DD}" srcOrd="4" destOrd="0" presId="urn:microsoft.com/office/officeart/2005/8/layout/vList2"/>
    <dgm:cxn modelId="{D1719F5F-FAA7-42F4-8420-363276FC96FD}" type="presParOf" srcId="{E07C91A5-9986-4D20-92A4-2C7BB87F3A43}" destId="{96C155BA-D9C3-4879-B9DE-546998D9F11F}" srcOrd="5" destOrd="0" presId="urn:microsoft.com/office/officeart/2005/8/layout/vList2"/>
    <dgm:cxn modelId="{C5A5B23A-6412-418B-A2D5-44E9C66AD0BB}" type="presParOf" srcId="{E07C91A5-9986-4D20-92A4-2C7BB87F3A43}" destId="{290B324C-C258-48B4-BCF4-AF4B48A3A476}" srcOrd="6" destOrd="0" presId="urn:microsoft.com/office/officeart/2005/8/layout/vList2"/>
    <dgm:cxn modelId="{F7E7E4D3-AB20-4CF6-8894-18A30C0B0636}" type="presParOf" srcId="{E07C91A5-9986-4D20-92A4-2C7BB87F3A43}" destId="{FD89FF7E-4DA4-47CE-A277-29294753E32F}" srcOrd="7" destOrd="0" presId="urn:microsoft.com/office/officeart/2005/8/layout/vList2"/>
    <dgm:cxn modelId="{9AC165A2-5EA2-4E37-B779-3AD5C1EC2C61}" type="presParOf" srcId="{E07C91A5-9986-4D20-92A4-2C7BB87F3A43}" destId="{51FB7E68-A0CF-45FA-BD97-D99FD01935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0681-FDCD-4E87-887E-E50BBB1796AD}">
      <dsp:nvSpPr>
        <dsp:cNvPr id="0" name=""/>
        <dsp:cNvSpPr/>
      </dsp:nvSpPr>
      <dsp:spPr>
        <a:xfrm>
          <a:off x="2516252" y="1296583"/>
          <a:ext cx="5482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281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5921" y="1339409"/>
        <a:ext cx="28944" cy="5788"/>
      </dsp:txXfrm>
    </dsp:sp>
    <dsp:sp modelId="{BC1D93DA-D3BE-4AB7-9D9B-752A938741B9}">
      <dsp:nvSpPr>
        <dsp:cNvPr id="0" name=""/>
        <dsp:cNvSpPr/>
      </dsp:nvSpPr>
      <dsp:spPr>
        <a:xfrm>
          <a:off x="1178" y="587241"/>
          <a:ext cx="2516874" cy="15101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129455" rIns="123329" bIns="1294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can help the user to find the right product.</a:t>
          </a:r>
        </a:p>
      </dsp:txBody>
      <dsp:txXfrm>
        <a:off x="1178" y="587241"/>
        <a:ext cx="2516874" cy="1510124"/>
      </dsp:txXfrm>
    </dsp:sp>
    <dsp:sp modelId="{3A8F79F2-776D-4FA9-A6CD-349AFD13BD57}">
      <dsp:nvSpPr>
        <dsp:cNvPr id="0" name=""/>
        <dsp:cNvSpPr/>
      </dsp:nvSpPr>
      <dsp:spPr>
        <a:xfrm>
          <a:off x="1259615" y="2095565"/>
          <a:ext cx="3095755" cy="548281"/>
        </a:xfrm>
        <a:custGeom>
          <a:avLst/>
          <a:gdLst/>
          <a:ahLst/>
          <a:cxnLst/>
          <a:rect l="0" t="0" r="0" b="0"/>
          <a:pathLst>
            <a:path>
              <a:moveTo>
                <a:pt x="3095755" y="0"/>
              </a:moveTo>
              <a:lnTo>
                <a:pt x="3095755" y="291240"/>
              </a:lnTo>
              <a:lnTo>
                <a:pt x="0" y="291240"/>
              </a:lnTo>
              <a:lnTo>
                <a:pt x="0" y="548281"/>
              </a:lnTo>
            </a:path>
          </a:pathLst>
        </a:custGeom>
        <a:noFill/>
        <a:ln w="9525" cap="rnd" cmpd="sng" algn="ctr">
          <a:solidFill>
            <a:schemeClr val="accent5">
              <a:hueOff val="1219212"/>
              <a:satOff val="-9721"/>
              <a:lumOff val="-73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8758" y="2366812"/>
        <a:ext cx="157470" cy="5788"/>
      </dsp:txXfrm>
    </dsp:sp>
    <dsp:sp modelId="{1916F978-52C5-477A-96A1-5F21EBB77BED}">
      <dsp:nvSpPr>
        <dsp:cNvPr id="0" name=""/>
        <dsp:cNvSpPr/>
      </dsp:nvSpPr>
      <dsp:spPr>
        <a:xfrm>
          <a:off x="3096934" y="587241"/>
          <a:ext cx="2516874" cy="1510124"/>
        </a:xfrm>
        <a:prstGeom prst="rect">
          <a:avLst/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129455" rIns="123329" bIns="1294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 can increase the user engagement. For example, there's 40% more click on the google news due to recommendation.</a:t>
          </a:r>
        </a:p>
      </dsp:txBody>
      <dsp:txXfrm>
        <a:off x="3096934" y="587241"/>
        <a:ext cx="2516874" cy="1510124"/>
      </dsp:txXfrm>
    </dsp:sp>
    <dsp:sp modelId="{6F102A23-51BA-4B8C-B293-EFD4576DE5C3}">
      <dsp:nvSpPr>
        <dsp:cNvPr id="0" name=""/>
        <dsp:cNvSpPr/>
      </dsp:nvSpPr>
      <dsp:spPr>
        <a:xfrm>
          <a:off x="2516252" y="3385589"/>
          <a:ext cx="5482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281" y="45720"/>
              </a:lnTo>
            </a:path>
          </a:pathLst>
        </a:custGeom>
        <a:noFill/>
        <a:ln w="9525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5921" y="3428414"/>
        <a:ext cx="28944" cy="5788"/>
      </dsp:txXfrm>
    </dsp:sp>
    <dsp:sp modelId="{B67E33A1-8F70-4287-BE56-F53FF9BF39DC}">
      <dsp:nvSpPr>
        <dsp:cNvPr id="0" name=""/>
        <dsp:cNvSpPr/>
      </dsp:nvSpPr>
      <dsp:spPr>
        <a:xfrm>
          <a:off x="1178" y="2676247"/>
          <a:ext cx="2516874" cy="1510124"/>
        </a:xfrm>
        <a:prstGeom prst="rect">
          <a:avLst/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129455" rIns="123329" bIns="1294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helps the item providers to deliver the items to the right user. In Amazon , 35 % products get sold due to recommendation.</a:t>
          </a:r>
        </a:p>
      </dsp:txBody>
      <dsp:txXfrm>
        <a:off x="1178" y="2676247"/>
        <a:ext cx="2516874" cy="1510124"/>
      </dsp:txXfrm>
    </dsp:sp>
    <dsp:sp modelId="{802B03B2-9F5B-4F78-B07C-DFE328C775A2}">
      <dsp:nvSpPr>
        <dsp:cNvPr id="0" name=""/>
        <dsp:cNvSpPr/>
      </dsp:nvSpPr>
      <dsp:spPr>
        <a:xfrm>
          <a:off x="3096934" y="2676247"/>
          <a:ext cx="2516874" cy="1510124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129455" rIns="123329" bIns="1294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helps to make the contents more personalized. In Netflix most of the rented movies are from recommendations.</a:t>
          </a:r>
        </a:p>
      </dsp:txBody>
      <dsp:txXfrm>
        <a:off x="3096934" y="2676247"/>
        <a:ext cx="2516874" cy="1510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BD0A8-27FB-47E8-A269-7FE74D6C9C01}">
      <dsp:nvSpPr>
        <dsp:cNvPr id="0" name=""/>
        <dsp:cNvSpPr/>
      </dsp:nvSpPr>
      <dsp:spPr>
        <a:xfrm>
          <a:off x="904018" y="893920"/>
          <a:ext cx="925017" cy="925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54AA-9F48-4E10-B078-53B0E2751CEA}">
      <dsp:nvSpPr>
        <dsp:cNvPr id="0" name=""/>
        <dsp:cNvSpPr/>
      </dsp:nvSpPr>
      <dsp:spPr>
        <a:xfrm>
          <a:off x="338729" y="2109306"/>
          <a:ext cx="20555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Popularity Based</a:t>
          </a:r>
        </a:p>
      </dsp:txBody>
      <dsp:txXfrm>
        <a:off x="338729" y="2109306"/>
        <a:ext cx="2055594" cy="720000"/>
      </dsp:txXfrm>
    </dsp:sp>
    <dsp:sp modelId="{37220F84-A7AB-44F2-B5E5-B72FBEB696B6}">
      <dsp:nvSpPr>
        <dsp:cNvPr id="0" name=""/>
        <dsp:cNvSpPr/>
      </dsp:nvSpPr>
      <dsp:spPr>
        <a:xfrm>
          <a:off x="3319341" y="893920"/>
          <a:ext cx="925017" cy="925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C2B1-C9E8-4EAD-9C2A-A345DC34C6CF}">
      <dsp:nvSpPr>
        <dsp:cNvPr id="0" name=""/>
        <dsp:cNvSpPr/>
      </dsp:nvSpPr>
      <dsp:spPr>
        <a:xfrm>
          <a:off x="2754053" y="2109306"/>
          <a:ext cx="20555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Clustering Models Based</a:t>
          </a:r>
        </a:p>
      </dsp:txBody>
      <dsp:txXfrm>
        <a:off x="2754053" y="2109306"/>
        <a:ext cx="2055594" cy="720000"/>
      </dsp:txXfrm>
    </dsp:sp>
    <dsp:sp modelId="{B704647A-EB6C-4BDF-81CE-3CFFE115D6DF}">
      <dsp:nvSpPr>
        <dsp:cNvPr id="0" name=""/>
        <dsp:cNvSpPr/>
      </dsp:nvSpPr>
      <dsp:spPr>
        <a:xfrm>
          <a:off x="5734665" y="893920"/>
          <a:ext cx="925017" cy="925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84C7-D8DB-4EA4-8607-1390D642C3D7}">
      <dsp:nvSpPr>
        <dsp:cNvPr id="0" name=""/>
        <dsp:cNvSpPr/>
      </dsp:nvSpPr>
      <dsp:spPr>
        <a:xfrm>
          <a:off x="5169377" y="2109306"/>
          <a:ext cx="20555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Content Similarity Based</a:t>
          </a:r>
        </a:p>
      </dsp:txBody>
      <dsp:txXfrm>
        <a:off x="5169377" y="2109306"/>
        <a:ext cx="2055594" cy="720000"/>
      </dsp:txXfrm>
    </dsp:sp>
    <dsp:sp modelId="{314FC413-8B4C-489E-B78B-8336222A14AA}">
      <dsp:nvSpPr>
        <dsp:cNvPr id="0" name=""/>
        <dsp:cNvSpPr/>
      </dsp:nvSpPr>
      <dsp:spPr>
        <a:xfrm>
          <a:off x="8149989" y="893920"/>
          <a:ext cx="925017" cy="925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5D194-4564-411A-99D3-AD04C8CEDF34}">
      <dsp:nvSpPr>
        <dsp:cNvPr id="0" name=""/>
        <dsp:cNvSpPr/>
      </dsp:nvSpPr>
      <dsp:spPr>
        <a:xfrm>
          <a:off x="7584700" y="2109306"/>
          <a:ext cx="20555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Collaborative Filtering.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accent1"/>
              </a:solidFill>
            </a:rPr>
            <a:t>We will use  this project to analyze our data set </a:t>
          </a:r>
          <a:r>
            <a:rPr lang="en-US" sz="1300" kern="1200" dirty="0"/>
            <a:t>.</a:t>
          </a:r>
        </a:p>
      </dsp:txBody>
      <dsp:txXfrm>
        <a:off x="7584700" y="2109306"/>
        <a:ext cx="2055594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0116E-4B09-4524-95D1-20BF2F13356A}">
      <dsp:nvSpPr>
        <dsp:cNvPr id="0" name=""/>
        <dsp:cNvSpPr/>
      </dsp:nvSpPr>
      <dsp:spPr>
        <a:xfrm>
          <a:off x="0" y="872648"/>
          <a:ext cx="5913437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Amazon Electronics Dataset ​</a:t>
          </a:r>
        </a:p>
      </dsp:txBody>
      <dsp:txXfrm>
        <a:off x="25759" y="898407"/>
        <a:ext cx="5861919" cy="476152"/>
      </dsp:txXfrm>
    </dsp:sp>
    <dsp:sp modelId="{F5B48F2E-70B9-4520-BD7A-A859F3445D26}">
      <dsp:nvSpPr>
        <dsp:cNvPr id="0" name=""/>
        <dsp:cNvSpPr/>
      </dsp:nvSpPr>
      <dsp:spPr>
        <a:xfrm>
          <a:off x="0" y="1463678"/>
          <a:ext cx="5913437" cy="527670"/>
        </a:xfrm>
        <a:prstGeom prst="roundRect">
          <a:avLst/>
        </a:prstGeom>
        <a:gradFill rotWithShape="0">
          <a:gsLst>
            <a:gs pos="0">
              <a:schemeClr val="accent5">
                <a:hueOff val="609606"/>
                <a:satOff val="-4861"/>
                <a:lumOff val="-3676"/>
                <a:alphaOff val="0"/>
                <a:tint val="98000"/>
                <a:lumMod val="114000"/>
              </a:schemeClr>
            </a:gs>
            <a:gs pos="100000">
              <a:schemeClr val="accent5">
                <a:hueOff val="609606"/>
                <a:satOff val="-4861"/>
                <a:lumOff val="-36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Has 4 attributes ​</a:t>
          </a:r>
        </a:p>
      </dsp:txBody>
      <dsp:txXfrm>
        <a:off x="25759" y="1489437"/>
        <a:ext cx="5861919" cy="476152"/>
      </dsp:txXfrm>
    </dsp:sp>
    <dsp:sp modelId="{12EE4601-1282-4EEF-8FA4-485B403F03DD}">
      <dsp:nvSpPr>
        <dsp:cNvPr id="0" name=""/>
        <dsp:cNvSpPr/>
      </dsp:nvSpPr>
      <dsp:spPr>
        <a:xfrm>
          <a:off x="0" y="2054709"/>
          <a:ext cx="5913437" cy="527670"/>
        </a:xfrm>
        <a:prstGeom prst="roundRect">
          <a:avLst/>
        </a:prstGeom>
        <a:gradFill rotWithShape="0">
          <a:gsLst>
            <a:gs pos="0">
              <a:schemeClr val="accent5">
                <a:hueOff val="1219212"/>
                <a:satOff val="-9721"/>
                <a:lumOff val="-7353"/>
                <a:alphaOff val="0"/>
                <a:tint val="98000"/>
                <a:lumMod val="114000"/>
              </a:schemeClr>
            </a:gs>
            <a:gs pos="100000">
              <a:schemeClr val="accent5">
                <a:hueOff val="1219212"/>
                <a:satOff val="-9721"/>
                <a:lumOff val="-7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7824482 entries​</a:t>
          </a:r>
        </a:p>
      </dsp:txBody>
      <dsp:txXfrm>
        <a:off x="25759" y="2080468"/>
        <a:ext cx="5861919" cy="476152"/>
      </dsp:txXfrm>
    </dsp:sp>
    <dsp:sp modelId="{290B324C-C258-48B4-BCF4-AF4B48A3A476}">
      <dsp:nvSpPr>
        <dsp:cNvPr id="0" name=""/>
        <dsp:cNvSpPr/>
      </dsp:nvSpPr>
      <dsp:spPr>
        <a:xfrm>
          <a:off x="0" y="2645739"/>
          <a:ext cx="5913437" cy="527670"/>
        </a:xfrm>
        <a:prstGeom prst="roundRect">
          <a:avLst/>
        </a:prstGeom>
        <a:gradFill rotWithShape="0">
          <a:gsLst>
            <a:gs pos="0">
              <a:schemeClr val="accent5">
                <a:hueOff val="1828819"/>
                <a:satOff val="-14582"/>
                <a:lumOff val="-11029"/>
                <a:alphaOff val="0"/>
                <a:tint val="98000"/>
                <a:lumMod val="114000"/>
              </a:schemeClr>
            </a:gs>
            <a:gs pos="100000">
              <a:schemeClr val="accent5">
                <a:hueOff val="1828819"/>
                <a:satOff val="-14582"/>
                <a:lumOff val="-110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number of unique Users : 4201696 ​</a:t>
          </a:r>
        </a:p>
      </dsp:txBody>
      <dsp:txXfrm>
        <a:off x="25759" y="2671498"/>
        <a:ext cx="5861919" cy="476152"/>
      </dsp:txXfrm>
    </dsp:sp>
    <dsp:sp modelId="{51FB7E68-A0CF-45FA-BD97-D99FD0193559}">
      <dsp:nvSpPr>
        <dsp:cNvPr id="0" name=""/>
        <dsp:cNvSpPr/>
      </dsp:nvSpPr>
      <dsp:spPr>
        <a:xfrm>
          <a:off x="0" y="3236769"/>
          <a:ext cx="5913437" cy="527670"/>
        </a:xfrm>
        <a:prstGeom prst="roundRect">
          <a:avLst/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number of unique Products : 476002</a:t>
          </a:r>
        </a:p>
      </dsp:txBody>
      <dsp:txXfrm>
        <a:off x="25759" y="3262528"/>
        <a:ext cx="5861919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0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1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81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21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1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9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4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2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0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2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37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896" y="643467"/>
            <a:ext cx="5975956" cy="4127545"/>
          </a:xfrm>
        </p:spPr>
        <p:txBody>
          <a:bodyPr vert="horz" lIns="0" tIns="0" rIns="0" bIns="0" rtlCol="0" anchor="ctr" anchorCtr="0">
            <a:normAutofit fontScale="90000"/>
          </a:bodyPr>
          <a:lstStyle/>
          <a:p>
            <a:r>
              <a:rPr lang="en-US" sz="4800" dirty="0"/>
              <a:t>E-commerce Product Recommendation System using Machine Learning</a:t>
            </a:r>
            <a:br>
              <a:rPr lang="en-US" sz="4800" dirty="0"/>
            </a:br>
            <a:endParaRPr lang="en-US" sz="4800" dirty="0"/>
          </a:p>
          <a:p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E11A3-7F02-AD90-66FD-2604FDA4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53" r="21426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B407DE0-3C13-2047-056C-B2AC0A34A6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730"/>
            <a:ext cx="4426563" cy="32424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821013-DE92-4ED1-ADA2-0F7492426BAC}"/>
              </a:ext>
            </a:extLst>
          </p:cNvPr>
          <p:cNvSpPr txBox="1"/>
          <p:nvPr/>
        </p:nvSpPr>
        <p:spPr>
          <a:xfrm>
            <a:off x="287855" y="4900339"/>
            <a:ext cx="4261661" cy="9111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highlight>
                  <a:srgbClr val="383838"/>
                </a:highlight>
                <a:latin typeface="+mj-lt"/>
                <a:ea typeface="+mj-ea"/>
                <a:cs typeface="+mj-cs"/>
              </a:rPr>
              <a:t>Checking the rating distribution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74D9E4-8343-34A4-C084-B9D78C66E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0898"/>
              </p:ext>
            </p:extLst>
          </p:nvPr>
        </p:nvGraphicFramePr>
        <p:xfrm>
          <a:off x="5585686" y="637032"/>
          <a:ext cx="4022699" cy="3437125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3052830">
                  <a:extLst>
                    <a:ext uri="{9D8B030D-6E8A-4147-A177-3AD203B41FA5}">
                      <a16:colId xmlns:a16="http://schemas.microsoft.com/office/drawing/2014/main" val="2308965165"/>
                    </a:ext>
                  </a:extLst>
                </a:gridCol>
                <a:gridCol w="969869">
                  <a:extLst>
                    <a:ext uri="{9D8B030D-6E8A-4147-A177-3AD203B41FA5}">
                      <a16:colId xmlns:a16="http://schemas.microsoft.com/office/drawing/2014/main" val="96654699"/>
                    </a:ext>
                  </a:extLst>
                </a:gridCol>
              </a:tblGrid>
              <a:tr h="300632">
                <a:tc>
                  <a:txBody>
                    <a:bodyPr/>
                    <a:lstStyle/>
                    <a:p>
                      <a:r>
                        <a:rPr lang="en-CA" sz="900" b="1" cap="none" spc="0">
                          <a:solidFill>
                            <a:schemeClr val="tx1"/>
                          </a:solidFill>
                          <a:effectLst/>
                        </a:rPr>
                        <a:t>user_id</a:t>
                      </a:r>
                    </a:p>
                  </a:txBody>
                  <a:tcPr marL="50347" marR="53600" marT="14385" marB="10788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347" marR="53600" marT="14385" marB="1078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69172"/>
                  </a:ext>
                </a:extLst>
              </a:tr>
              <a:tr h="300632">
                <a:tc>
                  <a:txBody>
                    <a:bodyPr/>
                    <a:lstStyle/>
                    <a:p>
                      <a:r>
                        <a:rPr lang="en-CA" sz="900" b="1" cap="none" spc="0">
                          <a:solidFill>
                            <a:schemeClr val="tx1"/>
                          </a:solidFill>
                          <a:effectLst/>
                        </a:rPr>
                        <a:t>ADLVFFE4VBT8</a:t>
                      </a:r>
                    </a:p>
                  </a:txBody>
                  <a:tcPr marL="50347" marR="53600" marT="14385" marB="10788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900" cap="none" spc="0">
                          <a:solidFill>
                            <a:schemeClr val="tx1"/>
                          </a:solidFill>
                          <a:effectLst/>
                        </a:rPr>
                        <a:t>295</a:t>
                      </a:r>
                    </a:p>
                  </a:txBody>
                  <a:tcPr marL="50347" marR="53600" marT="14385" marB="1078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38880"/>
                  </a:ext>
                </a:extLst>
              </a:tr>
              <a:tr h="300632">
                <a:tc>
                  <a:txBody>
                    <a:bodyPr/>
                    <a:lstStyle/>
                    <a:p>
                      <a:r>
                        <a:rPr lang="en-CA" sz="900" b="1" cap="none" spc="0">
                          <a:solidFill>
                            <a:schemeClr val="tx1"/>
                          </a:solidFill>
                          <a:effectLst/>
                        </a:rPr>
                        <a:t>A3OXHLG6DIBRW8</a:t>
                      </a:r>
                    </a:p>
                  </a:txBody>
                  <a:tcPr marL="50347" marR="53600" marT="14385" marB="10788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900" cap="none" spc="0">
                          <a:solidFill>
                            <a:schemeClr val="tx1"/>
                          </a:solidFill>
                          <a:effectLst/>
                        </a:rPr>
                        <a:t>230</a:t>
                      </a:r>
                    </a:p>
                  </a:txBody>
                  <a:tcPr marL="50347" marR="53600" marT="14385" marB="1078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08009"/>
                  </a:ext>
                </a:extLst>
              </a:tr>
              <a:tr h="300632">
                <a:tc>
                  <a:txBody>
                    <a:bodyPr/>
                    <a:lstStyle/>
                    <a:p>
                      <a:r>
                        <a:rPr lang="en-CA" sz="900" b="1" cap="none" spc="0">
                          <a:solidFill>
                            <a:schemeClr val="tx1"/>
                          </a:solidFill>
                          <a:effectLst/>
                        </a:rPr>
                        <a:t>A1ODOGXEYECQQ8</a:t>
                      </a:r>
                    </a:p>
                  </a:txBody>
                  <a:tcPr marL="50347" marR="53600" marT="14385" marB="10788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900" cap="none" spc="0">
                          <a:solidFill>
                            <a:schemeClr val="tx1"/>
                          </a:solidFill>
                          <a:effectLst/>
                        </a:rPr>
                        <a:t>217</a:t>
                      </a:r>
                    </a:p>
                  </a:txBody>
                  <a:tcPr marL="50347" marR="53600" marT="14385" marB="1078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71432"/>
                  </a:ext>
                </a:extLst>
              </a:tr>
              <a:tr h="300632">
                <a:tc>
                  <a:txBody>
                    <a:bodyPr/>
                    <a:lstStyle/>
                    <a:p>
                      <a:r>
                        <a:rPr lang="en-CA" sz="900" b="1" cap="none" spc="0">
                          <a:solidFill>
                            <a:schemeClr val="tx1"/>
                          </a:solidFill>
                          <a:effectLst/>
                        </a:rPr>
                        <a:t>A36K2N527TXXJN</a:t>
                      </a:r>
                    </a:p>
                  </a:txBody>
                  <a:tcPr marL="50347" marR="53600" marT="14385" marB="10788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900" cap="none" spc="0">
                          <a:solidFill>
                            <a:schemeClr val="tx1"/>
                          </a:solidFill>
                          <a:effectLst/>
                        </a:rPr>
                        <a:t>212</a:t>
                      </a:r>
                    </a:p>
                  </a:txBody>
                  <a:tcPr marL="50347" marR="53600" marT="14385" marB="1078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47166"/>
                  </a:ext>
                </a:extLst>
              </a:tr>
              <a:tr h="300632">
                <a:tc>
                  <a:txBody>
                    <a:bodyPr/>
                    <a:lstStyle/>
                    <a:p>
                      <a:r>
                        <a:rPr lang="en-CA" sz="900" b="1" cap="none" spc="0">
                          <a:solidFill>
                            <a:schemeClr val="tx1"/>
                          </a:solidFill>
                          <a:effectLst/>
                        </a:rPr>
                        <a:t>A25C2M3QF9G7OQ</a:t>
                      </a:r>
                    </a:p>
                  </a:txBody>
                  <a:tcPr marL="50347" marR="53600" marT="14385" marB="10788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900" cap="none" spc="0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</a:p>
                  </a:txBody>
                  <a:tcPr marL="50347" marR="53600" marT="14385" marB="1078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50875"/>
                  </a:ext>
                </a:extLst>
              </a:tr>
              <a:tr h="300632">
                <a:tc>
                  <a:txBody>
                    <a:bodyPr/>
                    <a:lstStyle/>
                    <a:p>
                      <a:r>
                        <a:rPr lang="en-CA" sz="900" b="1" cap="none" spc="0">
                          <a:solidFill>
                            <a:schemeClr val="tx1"/>
                          </a:solidFill>
                          <a:effectLst/>
                        </a:rPr>
                        <a:t>A680RUE1FDO8B</a:t>
                      </a:r>
                    </a:p>
                  </a:txBody>
                  <a:tcPr marL="50347" marR="53600" marT="14385" marB="10788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900" cap="none" spc="0">
                          <a:solidFill>
                            <a:schemeClr val="tx1"/>
                          </a:solidFill>
                          <a:effectLst/>
                        </a:rPr>
                        <a:t>196</a:t>
                      </a:r>
                    </a:p>
                  </a:txBody>
                  <a:tcPr marL="50347" marR="53600" marT="14385" marB="1078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469871"/>
                  </a:ext>
                </a:extLst>
              </a:tr>
              <a:tr h="300632">
                <a:tc>
                  <a:txBody>
                    <a:bodyPr/>
                    <a:lstStyle/>
                    <a:p>
                      <a:r>
                        <a:rPr lang="en-CA" sz="900" b="1" cap="none" spc="0">
                          <a:solidFill>
                            <a:schemeClr val="tx1"/>
                          </a:solidFill>
                          <a:effectLst/>
                        </a:rPr>
                        <a:t>A22CW0ZHY3NJH8</a:t>
                      </a:r>
                    </a:p>
                  </a:txBody>
                  <a:tcPr marL="50347" marR="53600" marT="14385" marB="10788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900" cap="none" spc="0">
                          <a:solidFill>
                            <a:schemeClr val="tx1"/>
                          </a:solidFill>
                          <a:effectLst/>
                        </a:rPr>
                        <a:t>193</a:t>
                      </a:r>
                    </a:p>
                  </a:txBody>
                  <a:tcPr marL="50347" marR="53600" marT="14385" marB="1078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79686"/>
                  </a:ext>
                </a:extLst>
              </a:tr>
              <a:tr h="300632">
                <a:tc>
                  <a:txBody>
                    <a:bodyPr/>
                    <a:lstStyle/>
                    <a:p>
                      <a:r>
                        <a:rPr lang="en-CA" sz="900" b="1" cap="none" spc="0">
                          <a:solidFill>
                            <a:schemeClr val="tx1"/>
                          </a:solidFill>
                          <a:effectLst/>
                        </a:rPr>
                        <a:t>A1UQBFCERIP7VJ</a:t>
                      </a:r>
                    </a:p>
                  </a:txBody>
                  <a:tcPr marL="50347" marR="53600" marT="14385" marB="10788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900" cap="none" spc="0">
                          <a:solidFill>
                            <a:schemeClr val="tx1"/>
                          </a:solidFill>
                          <a:effectLst/>
                        </a:rPr>
                        <a:t>193</a:t>
                      </a:r>
                    </a:p>
                  </a:txBody>
                  <a:tcPr marL="50347" marR="53600" marT="14385" marB="1078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82800"/>
                  </a:ext>
                </a:extLst>
              </a:tr>
              <a:tr h="300632">
                <a:tc>
                  <a:txBody>
                    <a:bodyPr/>
                    <a:lstStyle/>
                    <a:p>
                      <a:r>
                        <a:rPr lang="en-CA" sz="900" b="1" cap="none" spc="0">
                          <a:solidFill>
                            <a:schemeClr val="tx1"/>
                          </a:solidFill>
                          <a:effectLst/>
                        </a:rPr>
                        <a:t>AWPODHOB4GFWL</a:t>
                      </a:r>
                    </a:p>
                  </a:txBody>
                  <a:tcPr marL="50347" marR="53600" marT="14385" marB="10788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900" cap="none" spc="0">
                          <a:solidFill>
                            <a:schemeClr val="tx1"/>
                          </a:solidFill>
                          <a:effectLst/>
                        </a:rPr>
                        <a:t>184</a:t>
                      </a:r>
                    </a:p>
                  </a:txBody>
                  <a:tcPr marL="50347" marR="53600" marT="14385" marB="1078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695765"/>
                  </a:ext>
                </a:extLst>
              </a:tr>
              <a:tr h="430805">
                <a:tc>
                  <a:txBody>
                    <a:bodyPr/>
                    <a:lstStyle/>
                    <a:p>
                      <a:r>
                        <a:rPr lang="en-CA" sz="900" b="1" cap="none" spc="0">
                          <a:solidFill>
                            <a:schemeClr val="tx1"/>
                          </a:solidFill>
                          <a:effectLst/>
                        </a:rPr>
                        <a:t>A3LGT6UZL99IW1</a:t>
                      </a:r>
                    </a:p>
                  </a:txBody>
                  <a:tcPr marL="50347" marR="53600" marT="14385" marB="10788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900" cap="none" spc="0" dirty="0">
                          <a:solidFill>
                            <a:schemeClr val="tx1"/>
                          </a:solidFill>
                          <a:effectLst/>
                        </a:rPr>
                        <a:t>179</a:t>
                      </a:r>
                    </a:p>
                  </a:txBody>
                  <a:tcPr marL="50347" marR="53600" marT="14385" marB="1078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985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C372656-0150-A1C5-0EC7-4EE66C45FB7F}"/>
              </a:ext>
            </a:extLst>
          </p:cNvPr>
          <p:cNvSpPr txBox="1"/>
          <p:nvPr/>
        </p:nvSpPr>
        <p:spPr>
          <a:xfrm>
            <a:off x="5447939" y="4812268"/>
            <a:ext cx="4389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Users with the most number of ratings</a:t>
            </a:r>
            <a:endParaRPr lang="en-US" b="0" i="0" dirty="0">
              <a:solidFill>
                <a:srgbClr val="D5D5D5"/>
              </a:solidFill>
              <a:effectLst/>
              <a:highlight>
                <a:srgbClr val="383838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2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333EAC1-4803-43BB-9CF1-AACA84D6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67" y="92420"/>
            <a:ext cx="6768859" cy="5177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2B687-2282-4A53-9ACF-8DC65A04663D}"/>
              </a:ext>
            </a:extLst>
          </p:cNvPr>
          <p:cNvSpPr txBox="1"/>
          <p:nvPr/>
        </p:nvSpPr>
        <p:spPr>
          <a:xfrm>
            <a:off x="2840966" y="5529532"/>
            <a:ext cx="73727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Jointplot</a:t>
            </a:r>
            <a:r>
              <a:rPr lang="en-US" dirty="0"/>
              <a:t> showing that </a:t>
            </a:r>
            <a:r>
              <a:rPr lang="en-US" dirty="0">
                <a:ea typeface="+mn-lt"/>
                <a:cs typeface="+mn-lt"/>
              </a:rPr>
              <a:t>popular products ( higher ratings)  tend to be rated more frequently, majority have rated products in the higher range.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4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61BD-8079-4B68-8C7F-429C9BE57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1089025"/>
            <a:ext cx="7797799" cy="153295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Building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248428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BFA39-C15D-4918-BD4C-0EC1688CEB0F}"/>
              </a:ext>
            </a:extLst>
          </p:cNvPr>
          <p:cNvSpPr txBox="1"/>
          <p:nvPr/>
        </p:nvSpPr>
        <p:spPr>
          <a:xfrm>
            <a:off x="2549991" y="398641"/>
            <a:ext cx="8634682" cy="9504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Building the user-user similarity-Based recommendation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FAD93-2D5C-72D9-A415-5F99219ABE52}"/>
              </a:ext>
            </a:extLst>
          </p:cNvPr>
          <p:cNvSpPr txBox="1"/>
          <p:nvPr/>
        </p:nvSpPr>
        <p:spPr>
          <a:xfrm>
            <a:off x="5261393" y="3319939"/>
            <a:ext cx="22758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RMSE: 1.0012 Precision: 0.855 Recall: 0.858 F_1 score: 0.856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59947-35E8-BC8C-7643-EA31D04D617D}"/>
              </a:ext>
            </a:extLst>
          </p:cNvPr>
          <p:cNvSpPr txBox="1"/>
          <p:nvPr/>
        </p:nvSpPr>
        <p:spPr>
          <a:xfrm>
            <a:off x="5029591" y="1905746"/>
            <a:ext cx="2739443" cy="9504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Result found </a:t>
            </a:r>
          </a:p>
        </p:txBody>
      </p:sp>
    </p:spTree>
    <p:extLst>
      <p:ext uri="{BB962C8B-B14F-4D97-AF65-F5344CB8AC3E}">
        <p14:creationId xmlns:p14="http://schemas.microsoft.com/office/powerpoint/2010/main" val="58122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CF61C9-2124-4BC9-9FC1-38317CF3EEED}"/>
              </a:ext>
            </a:extLst>
          </p:cNvPr>
          <p:cNvSpPr txBox="1"/>
          <p:nvPr/>
        </p:nvSpPr>
        <p:spPr>
          <a:xfrm>
            <a:off x="630936" y="636813"/>
            <a:ext cx="4818888" cy="56725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Root Mean Square Error (RMSE)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RMSE is the square root of the average of the squared differences between the predicted and actual value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Mean Absolute Error (MAE)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MAE is the average of the absolute differences between the predicted and actual values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r>
              <a:rPr lang="en-US" sz="1600" b="1" dirty="0"/>
              <a:t>Interpreting RMSE and MAE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Lower values of RMSE and MAE indicate better predictive performance.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RMSE penalizes larger errors more than MAE because the errors are squared before averaging. This makes RMSE more sensitive to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MAE is more robust to outliers since it considers the absolute difference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Result found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In terms of RMSE, SVD and </a:t>
            </a:r>
            <a:r>
              <a:rPr lang="en-US" sz="1700" dirty="0" err="1"/>
              <a:t>SVDpp</a:t>
            </a:r>
            <a:r>
              <a:rPr lang="en-US" sz="1700" dirty="0"/>
              <a:t> performs best and they both yield very close results</a:t>
            </a: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B92300F-8019-4BC1-83FF-3886D672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73194"/>
            <a:ext cx="5458968" cy="31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1879-B351-4CA0-9AA0-4353558F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896" y="643467"/>
            <a:ext cx="5975956" cy="4127545"/>
          </a:xfrm>
        </p:spPr>
        <p:txBody>
          <a:bodyPr vert="horz" lIns="91440" tIns="45720" rIns="91440" bIns="0" rtlCol="0" anchor="ctr" anchorCtr="0">
            <a:normAutofit/>
          </a:bodyPr>
          <a:lstStyle/>
          <a:p>
            <a:r>
              <a:rPr lang="en-US" sz="4800" dirty="0"/>
              <a:t>KNN and collaborative filtering </a:t>
            </a:r>
          </a:p>
        </p:txBody>
      </p:sp>
      <p:pic>
        <p:nvPicPr>
          <p:cNvPr id="4" name="Picture 3" descr="Vibrant multicolour checkered floor design">
            <a:extLst>
              <a:ext uri="{FF2B5EF4-FFF2-40B4-BE49-F238E27FC236}">
                <a16:creationId xmlns:a16="http://schemas.microsoft.com/office/drawing/2014/main" id="{669AA97A-C31C-DBEF-1CD4-FBA673F5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23" r="27099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1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CAE66-5626-D956-FFB2-D08C62E90913}"/>
              </a:ext>
            </a:extLst>
          </p:cNvPr>
          <p:cNvSpPr txBox="1"/>
          <p:nvPr/>
        </p:nvSpPr>
        <p:spPr>
          <a:xfrm>
            <a:off x="632055" y="2732517"/>
            <a:ext cx="3727537" cy="2956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user: A3LDPF5FMB782Z item: 1400501466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r_ui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 = 5.00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 = 3.40 {'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actual_k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': 5,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was_impossible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': False}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Prediction(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uid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='A3LDPF5FMB782Z',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iid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='1400501466',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r_ui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=5,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=3.4, details={'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actual_k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': 5,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was_impossible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var(--colab-code-font-family)"/>
                <a:cs typeface="Courier New" panose="02070309020205020404" pitchFamily="49" charset="0"/>
              </a:rPr>
              <a:t>': False})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B2E7A1-F784-C5E8-B2F6-F437894F9119}"/>
              </a:ext>
            </a:extLst>
          </p:cNvPr>
          <p:cNvSpPr txBox="1"/>
          <p:nvPr/>
        </p:nvSpPr>
        <p:spPr>
          <a:xfrm>
            <a:off x="868048" y="339870"/>
            <a:ext cx="447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Some results from the model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54410A-4381-ECCA-FA75-73AF03374C2F}"/>
              </a:ext>
            </a:extLst>
          </p:cNvPr>
          <p:cNvSpPr txBox="1"/>
          <p:nvPr/>
        </p:nvSpPr>
        <p:spPr>
          <a:xfrm>
            <a:off x="6263128" y="3387391"/>
            <a:ext cx="2819400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/>
              <a:t>`['A2ZR3YTMEEIIZ4', 'A3CLWR1UUZT6TG', 'A5JLAU2ARJ0BO', ... 'A215WH6RUDUCMP', 'A38C12950IM24P', 'A2J4XMWKR8PPD0']`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28B231-4347-247C-8B18-21237C0B95C6}"/>
              </a:ext>
            </a:extLst>
          </p:cNvPr>
          <p:cNvSpPr txBox="1"/>
          <p:nvPr/>
        </p:nvSpPr>
        <p:spPr>
          <a:xfrm>
            <a:off x="6059105" y="1590187"/>
            <a:ext cx="3472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Predicting the rating for</a:t>
            </a:r>
          </a:p>
          <a:p>
            <a:endParaRPr lang="en-US" dirty="0"/>
          </a:p>
          <a:p>
            <a:r>
              <a:rPr lang="en-US" dirty="0"/>
              <a:t> `</a:t>
            </a:r>
            <a:r>
              <a:rPr lang="en-US" dirty="0" err="1"/>
              <a:t>userId</a:t>
            </a:r>
            <a:r>
              <a:rPr lang="en-US" dirty="0"/>
              <a:t>=A34BZM6S9L7QI4`</a:t>
            </a:r>
          </a:p>
          <a:p>
            <a:r>
              <a:rPr lang="en-US" dirty="0"/>
              <a:t> and </a:t>
            </a:r>
          </a:p>
          <a:p>
            <a:r>
              <a:rPr lang="en-US" dirty="0"/>
              <a:t>`</a:t>
            </a:r>
            <a:r>
              <a:rPr lang="en-US" dirty="0" err="1"/>
              <a:t>prod_id</a:t>
            </a:r>
            <a:r>
              <a:rPr lang="en-US" dirty="0"/>
              <a:t>=1400501466`.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4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0973-0013-422C-842A-B9332E57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72186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7108A-368C-EA9B-E5D3-6C00C5FB6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41680"/>
            <a:ext cx="8946541" cy="550671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estimated a rating of 4.24 for `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=A34BZM6S9L7QI4` and `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=1400501466`, while the actual user rating was 5. This indicates that the model slightly underestimated the user's rating. The prediction was successful (`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was_impossible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=False`), meaning the model was able to generate a rating estimate for this user-item interaction.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Details: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-User ID:A34BZM6S9L7QI4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Product ID: 1400501466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Actual Rating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):5.00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Estimated Rating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4.24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Details:*{'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was_impossible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False}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5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668A-304A-584C-FD6E-B7E82E75D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sz="2800" dirty="0"/>
              <a:t>The model achieved an RMSE of 0.9950, indicating an average prediction error close to 1. It also attained a precision of 0.838 and a recall of 0.845, resulting in an F1 score of 0.841. This reflects a balanced performance in predicting ratings and recommending relevant items, with some room for improvement in overall accuracy.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2815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69C1-8586-4EF4-99CC-47C54B05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638" y="452718"/>
            <a:ext cx="3305195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What is a recommendation system?</a:t>
            </a:r>
          </a:p>
        </p:txBody>
      </p:sp>
      <p:pic>
        <p:nvPicPr>
          <p:cNvPr id="19" name="Picture 18" descr="Pins pinned on a white surface and connecting a black thread">
            <a:extLst>
              <a:ext uri="{FF2B5EF4-FFF2-40B4-BE49-F238E27FC236}">
                <a16:creationId xmlns:a16="http://schemas.microsoft.com/office/drawing/2014/main" id="{19EB7423-64F8-8A13-92C0-745F60ED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10" b="-3"/>
          <a:stretch/>
        </p:blipFill>
        <p:spPr>
          <a:xfrm>
            <a:off x="20" y="10"/>
            <a:ext cx="6094390" cy="42336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AE02-6121-49B3-BB41-87A042F80DA5}"/>
              </a:ext>
            </a:extLst>
          </p:cNvPr>
          <p:cNvSpPr>
            <a:spLocks/>
          </p:cNvSpPr>
          <p:nvPr/>
        </p:nvSpPr>
        <p:spPr>
          <a:xfrm>
            <a:off x="6745338" y="2052918"/>
            <a:ext cx="330451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 A system that creates a similarity mapping between the user and items and exploits the similarity between user/item to make recommendations.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426965-DCB4-D40A-6542-9F4104298039}"/>
              </a:ext>
            </a:extLst>
          </p:cNvPr>
          <p:cNvSpPr txBox="1">
            <a:spLocks/>
          </p:cNvSpPr>
          <p:nvPr/>
        </p:nvSpPr>
        <p:spPr>
          <a:xfrm>
            <a:off x="629924" y="4512395"/>
            <a:ext cx="9601196" cy="1892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 defTabSz="301752">
              <a:spcBef>
                <a:spcPts val="660"/>
              </a:spcBef>
              <a:buNone/>
            </a:pPr>
            <a:r>
              <a:rPr lang="en-US" b="0" i="0" kern="120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 we are building similarity-based recommendation systems using `cosine` similarity and using KNN to find similar users which are the nearest neighbor to the given user.  - We will be using a new library, called `surprise`, to build the remaining models.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4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7B4B0A-EE8E-C647-9286-3B051D86601A}"/>
              </a:ext>
            </a:extLst>
          </p:cNvPr>
          <p:cNvSpPr txBox="1"/>
          <p:nvPr/>
        </p:nvSpPr>
        <p:spPr>
          <a:xfrm>
            <a:off x="1757681" y="1534160"/>
            <a:ext cx="7945120" cy="219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In conclusion, all recommendation systems demonstrated reasonable predictive ability, but none were clearly superior to rely on exclusively.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5570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0F56-70E5-485E-8332-A1C3D02F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896" y="643467"/>
            <a:ext cx="5975956" cy="4127545"/>
          </a:xfrm>
        </p:spPr>
        <p:txBody>
          <a:bodyPr vert="horz" lIns="91440" tIns="45720" rIns="91440" bIns="0" rtlCol="0" anchor="ctr" anchorCtr="0">
            <a:normAutofit/>
          </a:bodyPr>
          <a:lstStyle/>
          <a:p>
            <a:r>
              <a:rPr lang="en-US" sz="480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D44CA-C839-7C35-D095-0FCBF291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25" r="40242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3B34F28-CB28-AED4-BBAB-EB4F92E9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803" r="545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FB0E3-0229-DC80-50D6-DA78094D220B}"/>
              </a:ext>
            </a:extLst>
          </p:cNvPr>
          <p:cNvSpPr txBox="1"/>
          <p:nvPr/>
        </p:nvSpPr>
        <p:spPr>
          <a:xfrm>
            <a:off x="6742108" y="1403499"/>
            <a:ext cx="4039306" cy="439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Objectives: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Personalized Recommendations: Create a system to recommend products based on customer preferences.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Increase Customer Satisfaction: Improve satisfaction with relevant and timely recommendations.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Extract Insights: Analyze review data to uncover trends and inform business strategies</a:t>
            </a:r>
          </a:p>
        </p:txBody>
      </p:sp>
    </p:spTree>
    <p:extLst>
      <p:ext uri="{BB962C8B-B14F-4D97-AF65-F5344CB8AC3E}">
        <p14:creationId xmlns:p14="http://schemas.microsoft.com/office/powerpoint/2010/main" val="26887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3728-656E-4403-B7C1-E0C30213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What can it Solve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EA7C5-F098-42D2-C419-DAB41B607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041668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31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421B-67D2-48A7-B48E-00E0BF73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Recommenders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BA5FBD-7E06-56A6-AB43-4BD91AD86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785450"/>
              </p:ext>
            </p:extLst>
          </p:nvPr>
        </p:nvGraphicFramePr>
        <p:xfrm>
          <a:off x="1450975" y="2331497"/>
          <a:ext cx="997902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88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F060-2A93-4055-A779-EA9A4477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896" y="643467"/>
            <a:ext cx="5975956" cy="4127545"/>
          </a:xfrm>
        </p:spPr>
        <p:txBody>
          <a:bodyPr vert="horz" lIns="91440" tIns="45720" rIns="91440" bIns="0" rtlCol="0" anchor="ctr" anchorCtr="0">
            <a:normAutofit/>
          </a:bodyPr>
          <a:lstStyle/>
          <a:p>
            <a:r>
              <a:rPr lang="en-US" sz="4800" dirty="0"/>
              <a:t>Dataset Description-Amazon</a:t>
            </a:r>
          </a:p>
        </p:txBody>
      </p:sp>
      <p:pic>
        <p:nvPicPr>
          <p:cNvPr id="4" name="Picture 3" descr="Outdoor warehouse">
            <a:extLst>
              <a:ext uri="{FF2B5EF4-FFF2-40B4-BE49-F238E27FC236}">
                <a16:creationId xmlns:a16="http://schemas.microsoft.com/office/drawing/2014/main" id="{7120C6A8-C518-2B5A-EC35-5478E583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77" r="33022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extBox 1">
            <a:extLst>
              <a:ext uri="{FF2B5EF4-FFF2-40B4-BE49-F238E27FC236}">
                <a16:creationId xmlns:a16="http://schemas.microsoft.com/office/drawing/2014/main" id="{73709F15-C02C-8A7C-AAE9-BDF6D79BA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67099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05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F060-2A93-4055-A779-EA9A4477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424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oxplot of Ratings showing that most of the ratings lie between 3.0 and 5.0">
            <a:extLst>
              <a:ext uri="{FF2B5EF4-FFF2-40B4-BE49-F238E27FC236}">
                <a16:creationId xmlns:a16="http://schemas.microsoft.com/office/drawing/2014/main" id="{391D8A82-27A5-4E6B-895F-AC0818A3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1209928"/>
            <a:ext cx="5316747" cy="3863048"/>
          </a:xfrm>
          <a:prstGeom prst="rect">
            <a:avLst/>
          </a:prstGeom>
        </p:spPr>
      </p:pic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677803-67C6-4BD1-AA2C-AA9CEEBF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32" y="1214574"/>
            <a:ext cx="5589916" cy="3796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7B532-C5DE-427E-913C-B3A8AF4F3007}"/>
              </a:ext>
            </a:extLst>
          </p:cNvPr>
          <p:cNvSpPr txBox="1"/>
          <p:nvPr/>
        </p:nvSpPr>
        <p:spPr>
          <a:xfrm>
            <a:off x="396815" y="5184475"/>
            <a:ext cx="53167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Boxplot of Ratings showing that most of the ratings lie between 3.0 and 5.0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DDD70-1AF5-481F-B4E9-71BDF7B2142B}"/>
              </a:ext>
            </a:extLst>
          </p:cNvPr>
          <p:cNvSpPr txBox="1"/>
          <p:nvPr/>
        </p:nvSpPr>
        <p:spPr>
          <a:xfrm>
            <a:off x="6290633" y="5183577"/>
            <a:ext cx="55899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Boxplot of per user rating count showing there are few users who rate many items but majority rate very few items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0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1481</TotalTime>
  <Words>796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ADLaM Display</vt:lpstr>
      <vt:lpstr>Arial</vt:lpstr>
      <vt:lpstr>Century Gothic</vt:lpstr>
      <vt:lpstr>Courier New</vt:lpstr>
      <vt:lpstr>Roboto</vt:lpstr>
      <vt:lpstr>Times New Roman</vt:lpstr>
      <vt:lpstr>var(--colab-code-font-family)</vt:lpstr>
      <vt:lpstr>Wingdings 3</vt:lpstr>
      <vt:lpstr>Ion</vt:lpstr>
      <vt:lpstr>E-commerce Product Recommendation System using Machine Learning  </vt:lpstr>
      <vt:lpstr>What is a recommendation system?</vt:lpstr>
      <vt:lpstr>PowerPoint Presentation</vt:lpstr>
      <vt:lpstr>What can it Solve ?</vt:lpstr>
      <vt:lpstr>Types of Recommenders</vt:lpstr>
      <vt:lpstr>Dataset Description-Amazon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Model Building &amp; Evaluation</vt:lpstr>
      <vt:lpstr>PowerPoint Presentation</vt:lpstr>
      <vt:lpstr>PowerPoint Presentation</vt:lpstr>
      <vt:lpstr>KNN and collaborative filtering </vt:lpstr>
      <vt:lpstr>PowerPoint Presentation</vt:lpstr>
      <vt:lpstr>Observations</vt:lpstr>
      <vt:lpstr>PowerPoint Presentation</vt:lpstr>
      <vt:lpstr>The model achieved an RMSE of 0.9950, indicating an average prediction error close to 1. It also attained a precision of 0.838 and a recall of 0.845, resulting in an F1 score of 0.841. This reflects a balanced performance in predicting ratings and recommending relevant items, with some room for improvement in overall accuracy.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melake fissuh</dc:creator>
  <cp:lastModifiedBy>melake fissuh</cp:lastModifiedBy>
  <cp:revision>347</cp:revision>
  <dcterms:created xsi:type="dcterms:W3CDTF">2021-06-18T14:43:45Z</dcterms:created>
  <dcterms:modified xsi:type="dcterms:W3CDTF">2024-08-05T02:36:42Z</dcterms:modified>
</cp:coreProperties>
</file>