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348" r:id="rId18"/>
    <p:sldId id="276" r:id="rId19"/>
    <p:sldId id="284" r:id="rId20"/>
    <p:sldId id="367" r:id="rId21"/>
    <p:sldId id="363" r:id="rId22"/>
    <p:sldId id="283" r:id="rId23"/>
    <p:sldId id="368" r:id="rId24"/>
    <p:sldId id="347" r:id="rId25"/>
    <p:sldId id="369" r:id="rId26"/>
    <p:sldId id="338" r:id="rId27"/>
    <p:sldId id="287" r:id="rId28"/>
    <p:sldId id="288" r:id="rId29"/>
    <p:sldId id="289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transformation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données d'origine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 une 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référence croisée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afin de faciliter la recherche rapide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prenant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185" y="4017010"/>
            <a:ext cx="11784965" cy="2713355"/>
            <a:chOff x="131" y="6326"/>
            <a:chExt cx="18559" cy="4273"/>
          </a:xfrm>
        </p:grpSpPr>
        <p:sp>
          <p:nvSpPr>
            <p:cNvPr id="11" name="Oval 10"/>
            <p:cNvSpPr/>
            <p:nvPr/>
          </p:nvSpPr>
          <p:spPr>
            <a:xfrm>
              <a:off x="131" y="8582"/>
              <a:ext cx="3647" cy="16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Paiement mobile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5157" y="6326"/>
              <a:ext cx="9580" cy="1138"/>
            </a:xfrm>
            <a:prstGeom prst="wedgeRoundRectCallout">
              <a:avLst>
                <a:gd name="adj1" fmla="val -73413"/>
                <a:gd name="adj2" fmla="val 13804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effectué à l’aide d’un appareil mobile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8232" y="7793"/>
              <a:ext cx="10458" cy="2806"/>
            </a:xfrm>
            <a:prstGeom prst="wedgeRoundRectCallout">
              <a:avLst>
                <a:gd name="adj1" fmla="val -93306"/>
                <a:gd name="adj2" fmla="val 1516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Mode de paiement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à distance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(Internet, SMS, QR code)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</a:t>
              </a:r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proximité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(NFC, ondes sonores,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MST)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de mobile à mobile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822065"/>
            <a:ext cx="12021185" cy="2924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83185" y="2670810"/>
            <a:ext cx="12019915" cy="9213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(www.ekiosque.cm),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	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(www.237kiosk.com)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920240"/>
            <a:ext cx="120211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TAF :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0330" y="4181475"/>
            <a:ext cx="12003405" cy="632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Acquisition des documents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330" y="4946015"/>
            <a:ext cx="12003405" cy="43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Recherche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330" y="5544820"/>
            <a:ext cx="12003405" cy="535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Gestion des droits numériques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274435"/>
            <a:ext cx="12002770" cy="477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Élaboration des statistiques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30" y="3535680"/>
            <a:ext cx="12003405" cy="513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Collecte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2585" y="3020695"/>
            <a:ext cx="11637010" cy="1836420"/>
            <a:chOff x="475" y="6062"/>
            <a:chExt cx="18326" cy="2892"/>
          </a:xfrm>
        </p:grpSpPr>
        <p:sp>
          <p:nvSpPr>
            <p:cNvPr id="9" name="Rounded Rectangle 8"/>
            <p:cNvSpPr/>
            <p:nvPr/>
          </p:nvSpPr>
          <p:spPr>
            <a:xfrm>
              <a:off x="475" y="6517"/>
              <a:ext cx="8779" cy="19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just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	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38" y="6062"/>
              <a:ext cx="8463" cy="28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62585" y="5115560"/>
            <a:ext cx="11050905" cy="1419225"/>
            <a:chOff x="131" y="8133"/>
            <a:chExt cx="17403" cy="223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7" y="8547"/>
              <a:ext cx="3677" cy="1407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362585" y="1980565"/>
            <a:ext cx="6613525" cy="74041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Méthode = Processus + langage</a:t>
            </a:r>
            <a:endParaRPr lang="en-US" altLang="en-US" sz="2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68730"/>
            <a:ext cx="12021820" cy="546163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8375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746125" y="3510915"/>
            <a:ext cx="3411855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Étude préalable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contexte_dy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1386205"/>
            <a:ext cx="7211695" cy="5343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9365" y="595947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contexte dynamique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615" y="1790065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pic>
        <p:nvPicPr>
          <p:cNvPr id="13" name="Picture 12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7020" y="1579245"/>
            <a:ext cx="7981950" cy="5216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31240" y="5832475"/>
            <a:ext cx="3315970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5000" y="3510915"/>
            <a:ext cx="311531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animBg="1"/>
      <p:bldP spid="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841375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5065" y="5996940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Plannification en incréments et en itérations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plannification_inc_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3795" y="1142365"/>
            <a:ext cx="7200900" cy="565340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71165" y="1596390"/>
            <a:ext cx="8954135" cy="5133975"/>
            <a:chOff x="5579" y="2981"/>
            <a:chExt cx="12618" cy="7670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68" y="5880"/>
              <a:ext cx="1523" cy="1523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2" y="3156"/>
              <a:ext cx="1946" cy="157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" y="3208"/>
              <a:ext cx="1671" cy="1672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83" y="8648"/>
              <a:ext cx="2003" cy="2003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7402"/>
              <a:ext cx="1736" cy="1737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13" y="7368"/>
              <a:ext cx="1060" cy="127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9" y="5039"/>
              <a:ext cx="2254" cy="997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9" y="9139"/>
              <a:ext cx="2700" cy="1499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695" y="5103"/>
              <a:ext cx="2378" cy="166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877" y="2981"/>
              <a:ext cx="2320" cy="1219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03" y="6036"/>
              <a:ext cx="1604" cy="1605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162" y="3156"/>
              <a:ext cx="1290" cy="1671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740" y="5841"/>
              <a:ext cx="1712" cy="1712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78" y="6346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06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130"/>
              <a:ext cx="6092" cy="933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443865" y="174879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222250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techniques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984250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générique</a:t>
            </a:r>
            <a:endParaRPr lang="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7175" y="591883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Architecture logique de la solution</a:t>
            </a:r>
            <a:endParaRPr lang="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architecture_physiq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875" y="1971040"/>
            <a:ext cx="7376795" cy="45313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950065" cy="604901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RÉALISATION DU SYSTÈME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</a:t>
              </a: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(</a:t>
              </a: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Étude globale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</a:t>
              </a: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e l'incrément 1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FINALISATION DE LA SOLUTION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7605" y="570293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 classes préliminaire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7195" y="1620520"/>
            <a:ext cx="7875905" cy="51612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ldLvl="0" animBg="1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4235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1580515"/>
            <a:ext cx="7705725" cy="52158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" y="2068830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Incrément 1 : Gestion des comptes client 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class_diag_gest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685" y="4780280"/>
            <a:ext cx="5379085" cy="1821180"/>
          </a:xfrm>
          <a:prstGeom prst="rect">
            <a:avLst/>
          </a:prstGeom>
        </p:spPr>
      </p:pic>
      <p:pic>
        <p:nvPicPr>
          <p:cNvPr id="12" name="Picture 11" descr="gestion_cpt_c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70" y="1617345"/>
            <a:ext cx="6351905" cy="27336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29765" y="395287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es cas d'utilisation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27860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 classes détaillées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3895" y="1270000"/>
            <a:ext cx="5962015" cy="6750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Incrément 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3665" y="6263005"/>
            <a:ext cx="602170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séquences-objets détaillés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sod_creer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2091690"/>
            <a:ext cx="12020550" cy="417131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335" y="1656080"/>
            <a:ext cx="10058400" cy="50742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gannt_re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897380"/>
            <a:ext cx="12021820" cy="48329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3865" y="1216025"/>
            <a:ext cx="11713845" cy="1983105"/>
            <a:chOff x="699" y="1967"/>
            <a:chExt cx="18447" cy="3123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294" y="1967"/>
              <a:ext cx="9853" cy="3079"/>
            </a:xfrm>
            <a:prstGeom prst="wedgeRoundRectCallout">
              <a:avLst>
                <a:gd name="adj1" fmla="val -72064"/>
                <a:gd name="adj2" fmla="val -1118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</a:t>
              </a:r>
              <a:r>
                <a:rPr lang="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4270"/>
            <a:ext cx="1078166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028940" y="2639060"/>
            <a:ext cx="2007235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040" y="1269365"/>
            <a:ext cx="9638030" cy="5461000"/>
            <a:chOff x="104" y="1999"/>
            <a:chExt cx="15178" cy="8600"/>
          </a:xfrm>
        </p:grpSpPr>
        <p:sp>
          <p:nvSpPr>
            <p:cNvPr id="15" name="Oval 14"/>
            <p:cNvSpPr/>
            <p:nvPr/>
          </p:nvSpPr>
          <p:spPr>
            <a:xfrm>
              <a:off x="130" y="88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36230"/>
                  <a:gd name="adj2" fmla="val 110904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703"/>
                  <a:ext cx="3103" cy="3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66390" y="2082800"/>
            <a:ext cx="9084945" cy="1070610"/>
          </a:xfrm>
          <a:prstGeom prst="wedgeRoundRectCallout">
            <a:avLst>
              <a:gd name="adj1" fmla="val -57367"/>
              <a:gd name="adj2" fmla="val 11500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850640"/>
            <a:ext cx="8202295" cy="119380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84575" y="5431155"/>
            <a:ext cx="8367395" cy="1152525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bldLvl="0" animBg="1"/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0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3018790"/>
            <a:ext cx="11050270" cy="2022475"/>
            <a:chOff x="538" y="4754"/>
            <a:chExt cx="17402" cy="3185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754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920615"/>
            <a:ext cx="12048490" cy="1809115"/>
            <a:chOff x="182" y="7749"/>
            <a:chExt cx="18974" cy="2849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3617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8811</Words>
  <Application>WPS Presentation</Application>
  <PresentationFormat>Widescreen</PresentationFormat>
  <Paragraphs>565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Abyssinica SIL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138</cp:revision>
  <dcterms:created xsi:type="dcterms:W3CDTF">2020-05-17T11:29:12Z</dcterms:created>
  <dcterms:modified xsi:type="dcterms:W3CDTF">2020-05-17T11:29:12Z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