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185" y="4017010"/>
            <a:ext cx="11784965" cy="2713355"/>
            <a:chOff x="131" y="6326"/>
            <a:chExt cx="18559" cy="4273"/>
          </a:xfrm>
        </p:grpSpPr>
        <p:sp>
          <p:nvSpPr>
            <p:cNvPr id="11" name="Oval 10"/>
            <p:cNvSpPr/>
            <p:nvPr/>
          </p:nvSpPr>
          <p:spPr>
            <a:xfrm>
              <a:off x="131" y="8582"/>
              <a:ext cx="3647" cy="16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Paiement mobile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157" y="6326"/>
              <a:ext cx="9580" cy="1138"/>
            </a:xfrm>
            <a:prstGeom prst="wedgeRoundRectCallout">
              <a:avLst>
                <a:gd name="adj1" fmla="val -73413"/>
                <a:gd name="adj2" fmla="val 13804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effectué à l’aide d’un appareil mobile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8232" y="7793"/>
              <a:ext cx="10458" cy="2806"/>
            </a:xfrm>
            <a:prstGeom prst="wedgeRoundRectCallout">
              <a:avLst>
                <a:gd name="adj1" fmla="val -93306"/>
                <a:gd name="adj2" fmla="val 1516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Mode de paiement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à distance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(Internet, SMS, QR code)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</a:t>
              </a:r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proximité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(NFC, ondes sonores,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MST)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de mobile à mobile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822065"/>
            <a:ext cx="12021185" cy="2924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670810"/>
            <a:ext cx="12019915" cy="921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(www.ekiosque.cm),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	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(www.237kiosk.com)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186116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185" y="3849370"/>
            <a:ext cx="12020550" cy="1836420"/>
            <a:chOff x="131" y="6062"/>
            <a:chExt cx="18930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131" y="6062"/>
              <a:ext cx="12302" cy="12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 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5" y="6062"/>
              <a:ext cx="6106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3185" y="5164455"/>
            <a:ext cx="11363960" cy="1565275"/>
            <a:chOff x="131" y="8133"/>
            <a:chExt cx="17896" cy="246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 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destiné  à  décrire  des besoins, spécifier et documenter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" y="9192"/>
              <a:ext cx="3677" cy="140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3820" y="1386205"/>
            <a:ext cx="12063730" cy="2235200"/>
            <a:chOff x="132" y="2183"/>
            <a:chExt cx="18998" cy="3520"/>
          </a:xfrm>
        </p:grpSpPr>
        <p:sp>
          <p:nvSpPr>
            <p:cNvPr id="5" name="Rounded Rectangle 4"/>
            <p:cNvSpPr/>
            <p:nvPr/>
          </p:nvSpPr>
          <p:spPr>
            <a:xfrm>
              <a:off x="132" y="3146"/>
              <a:ext cx="12301" cy="2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Scrum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variante de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méthode agile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composé d’un certain nombre d’itérations nommés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sprints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ayant une durée d’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une à quatre semaines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3" name="Picture 12" descr="scr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0" y="2183"/>
              <a:ext cx="6351" cy="35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508760"/>
            <a:ext cx="6252210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090" y="5633720"/>
            <a:ext cx="11892280" cy="1162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difficulté à comprendre le vocabulaire du domaine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Mauvaise spécification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Implémentation :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Choix des techniques et outils de programmation inappropriés</a:t>
            </a:r>
            <a:endParaRPr lang="en-US" sz="24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130" y="1997075"/>
            <a:ext cx="3355975" cy="10204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915" y="1997075"/>
            <a:ext cx="35521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5345" y="1849120"/>
            <a:ext cx="37172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180" y="2145030"/>
            <a:ext cx="3602990" cy="954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350" y="2128520"/>
            <a:ext cx="3766820" cy="9220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7050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3733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5793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690" y="2009140"/>
            <a:ext cx="3684270" cy="909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865" y="466217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1894840"/>
            <a:ext cx="8392795" cy="48355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425" y="1264920"/>
            <a:ext cx="11817350" cy="5461000"/>
            <a:chOff x="155" y="2044"/>
            <a:chExt cx="18610" cy="8600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1" y="2397"/>
              <a:ext cx="2325" cy="2325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" y="2859"/>
              <a:ext cx="3191" cy="258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" y="2150"/>
              <a:ext cx="3020" cy="3020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" y="7269"/>
              <a:ext cx="3375" cy="3375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8183"/>
              <a:ext cx="2416" cy="2416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5" y="8485"/>
              <a:ext cx="1510" cy="181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" y="5170"/>
              <a:ext cx="2985" cy="1320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3" y="8139"/>
              <a:ext cx="4515" cy="2505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24" y="4563"/>
              <a:ext cx="3150" cy="220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97" y="2150"/>
              <a:ext cx="3900" cy="2050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2" y="5325"/>
              <a:ext cx="2709" cy="2709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" y="2044"/>
              <a:ext cx="2067" cy="2678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4" y="6036"/>
              <a:ext cx="1998" cy="1998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78" y="5681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92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034"/>
              <a:ext cx="6092" cy="93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Intégrer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2875915"/>
            <a:ext cx="11050270" cy="2165350"/>
            <a:chOff x="538" y="4529"/>
            <a:chExt cx="17402" cy="341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529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9569</Words>
  <Application>WPS Presentation</Application>
  <PresentationFormat>Widescreen</PresentationFormat>
  <Paragraphs>572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Abyssinica SIL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91</cp:revision>
  <dcterms:created xsi:type="dcterms:W3CDTF">2020-03-25T20:09:25Z</dcterms:created>
  <dcterms:modified xsi:type="dcterms:W3CDTF">2020-03-25T20:09:25Z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