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54" r:id="rId1"/>
  </p:sldMasterIdLst>
  <p:notesMasterIdLst>
    <p:notesMasterId r:id="rId19"/>
  </p:notesMasterIdLst>
  <p:handoutMasterIdLst>
    <p:handoutMasterId r:id="rId20"/>
  </p:handoutMasterIdLst>
  <p:sldIdLst>
    <p:sldId id="293" r:id="rId2"/>
    <p:sldId id="261" r:id="rId3"/>
    <p:sldId id="257" r:id="rId4"/>
    <p:sldId id="282" r:id="rId5"/>
    <p:sldId id="262" r:id="rId6"/>
    <p:sldId id="267" r:id="rId7"/>
    <p:sldId id="263" r:id="rId8"/>
    <p:sldId id="264" r:id="rId9"/>
    <p:sldId id="280" r:id="rId10"/>
    <p:sldId id="281" r:id="rId11"/>
    <p:sldId id="284" r:id="rId12"/>
    <p:sldId id="285" r:id="rId13"/>
    <p:sldId id="286" r:id="rId14"/>
    <p:sldId id="287" r:id="rId15"/>
    <p:sldId id="288" r:id="rId16"/>
    <p:sldId id="289" r:id="rId17"/>
    <p:sldId id="290"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92" d="100"/>
          <a:sy n="92" d="100"/>
        </p:scale>
        <p:origin x="624" y="90"/>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2019/12/20</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815352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2019/12/20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extLst>
      <p:ext uri="{BB962C8B-B14F-4D97-AF65-F5344CB8AC3E}">
        <p14:creationId xmlns:p14="http://schemas.microsoft.com/office/powerpoint/2010/main" val="381845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49AE70B2-8BF9-45C0-BB95-33D1B9D3A854}"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172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430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18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8024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66848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599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373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765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0845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7"/>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829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83075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51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2512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756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7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0128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52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2019/12/20</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0364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0FBDFE-C587-4B4C-A407-44438C67B59E}" type="datetimeFigureOut">
              <a:rPr lang="zh-CN" altLang="en-US" smtClean="0"/>
              <a:t>2019/12/20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54838632"/>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 id="2147484167" r:id="rId13"/>
    <p:sldLayoutId id="2147484168" r:id="rId14"/>
    <p:sldLayoutId id="2147484169" r:id="rId15"/>
    <p:sldLayoutId id="2147484170" r:id="rId16"/>
    <p:sldLayoutId id="2147484171" r:id="rId17"/>
    <p:sldLayoutId id="214748417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i="1"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Online shopping Site </a:t>
            </a:r>
            <a:r>
              <a:rPr lang="en-US" altLang="zh-CN" i="1"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
            </a:r>
            <a:br>
              <a:rPr lang="en-US" altLang="zh-CN" i="1"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br>
            <a:endParaRPr lang="fr-FR" dirty="0"/>
          </a:p>
        </p:txBody>
      </p:sp>
      <p:pic>
        <p:nvPicPr>
          <p:cNvPr id="5"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5944" r="15944"/>
          <a:stretch/>
        </p:blipFill>
        <p:spPr>
          <a:xfrm>
            <a:off x="110818" y="62345"/>
            <a:ext cx="8160346" cy="6507864"/>
          </a:xfrm>
        </p:spPr>
      </p:pic>
      <p:sp>
        <p:nvSpPr>
          <p:cNvPr id="4" name="Text Placeholder 3"/>
          <p:cNvSpPr>
            <a:spLocks noGrp="1"/>
          </p:cNvSpPr>
          <p:nvPr>
            <p:ph type="body" sz="half" idx="2"/>
          </p:nvPr>
        </p:nvSpPr>
        <p:spPr>
          <a:xfrm>
            <a:off x="8549640" y="2423160"/>
            <a:ext cx="3200400" cy="787631"/>
          </a:xfrm>
        </p:spPr>
        <p:txBody>
          <a:bodyPr>
            <a:normAutofit fontScale="62500" lnSpcReduction="20000"/>
          </a:bodyPr>
          <a:lstStyle/>
          <a:p>
            <a:pPr>
              <a:spcBef>
                <a:spcPct val="0"/>
              </a:spcBef>
            </a:pPr>
            <a:r>
              <a:rPr lang="en-US" altLang="zh-CN" cap="all" dirty="0" err="1">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Hunde</a:t>
            </a:r>
            <a:r>
              <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 </a:t>
            </a:r>
            <a:r>
              <a:rPr lang="en-US" altLang="zh-CN" cap="all" dirty="0" err="1">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Melat</a:t>
            </a:r>
            <a:endPar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a:p>
            <a:pPr>
              <a:spcBef>
                <a:spcPct val="0"/>
              </a:spcBef>
            </a:pPr>
            <a:r>
              <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Student Id:- </a:t>
            </a:r>
          </a:p>
          <a:p>
            <a:pPr>
              <a:spcBef>
                <a:spcPct val="0"/>
              </a:spcBef>
            </a:pPr>
            <a:r>
              <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2017080108</a:t>
            </a:r>
          </a:p>
          <a:p>
            <a:endParaRPr lang="fr-FR" dirty="0"/>
          </a:p>
        </p:txBody>
      </p:sp>
    </p:spTree>
    <p:extLst>
      <p:ext uri="{BB962C8B-B14F-4D97-AF65-F5344CB8AC3E}">
        <p14:creationId xmlns:p14="http://schemas.microsoft.com/office/powerpoint/2010/main" val="3828117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r="955" b="14405"/>
          <a:stretch/>
        </p:blipFill>
        <p:spPr>
          <a:xfrm>
            <a:off x="1154289" y="550863"/>
            <a:ext cx="9704211" cy="5475863"/>
          </a:xfrm>
        </p:spPr>
      </p:pic>
    </p:spTree>
    <p:extLst>
      <p:ext uri="{BB962C8B-B14F-4D97-AF65-F5344CB8AC3E}">
        <p14:creationId xmlns:p14="http://schemas.microsoft.com/office/powerpoint/2010/main" val="96254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499" y="385888"/>
            <a:ext cx="10401301" cy="59633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3674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9171" r="703" b="7767"/>
          <a:stretch/>
        </p:blipFill>
        <p:spPr>
          <a:xfrm>
            <a:off x="2608118" y="363682"/>
            <a:ext cx="6359237" cy="6296891"/>
          </a:xfrm>
        </p:spPr>
      </p:pic>
    </p:spTree>
    <p:extLst>
      <p:ext uri="{BB962C8B-B14F-4D97-AF65-F5344CB8AC3E}">
        <p14:creationId xmlns:p14="http://schemas.microsoft.com/office/powerpoint/2010/main" val="2225757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18309" y="280555"/>
            <a:ext cx="9715500" cy="6234545"/>
          </a:xfrm>
        </p:spPr>
      </p:pic>
    </p:spTree>
    <p:extLst>
      <p:ext uri="{BB962C8B-B14F-4D97-AF65-F5344CB8AC3E}">
        <p14:creationId xmlns:p14="http://schemas.microsoft.com/office/powerpoint/2010/main" val="311694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9645" y="197428"/>
            <a:ext cx="8946573" cy="6483927"/>
          </a:xfrm>
        </p:spPr>
      </p:pic>
    </p:spTree>
    <p:extLst>
      <p:ext uri="{BB962C8B-B14F-4D97-AF65-F5344CB8AC3E}">
        <p14:creationId xmlns:p14="http://schemas.microsoft.com/office/powerpoint/2010/main" val="3077090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28700" y="228601"/>
            <a:ext cx="9268691" cy="6442364"/>
          </a:xfrm>
        </p:spPr>
      </p:pic>
    </p:spTree>
    <p:extLst>
      <p:ext uri="{BB962C8B-B14F-4D97-AF65-F5344CB8AC3E}">
        <p14:creationId xmlns:p14="http://schemas.microsoft.com/office/powerpoint/2010/main" val="2631440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22219" y="259773"/>
            <a:ext cx="9216736" cy="6192982"/>
          </a:xfrm>
        </p:spPr>
      </p:pic>
    </p:spTree>
    <p:extLst>
      <p:ext uri="{BB962C8B-B14F-4D97-AF65-F5344CB8AC3E}">
        <p14:creationId xmlns:p14="http://schemas.microsoft.com/office/powerpoint/2010/main" val="3439731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fr-FR"/>
          </a:p>
        </p:txBody>
      </p:sp>
    </p:spTree>
    <p:extLst>
      <p:ext uri="{BB962C8B-B14F-4D97-AF65-F5344CB8AC3E}">
        <p14:creationId xmlns:p14="http://schemas.microsoft.com/office/powerpoint/2010/main" val="1501655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385354"/>
            <a:ext cx="9656064" cy="1765563"/>
          </a:xfrm>
        </p:spPr>
        <p:txBody>
          <a:bodyPr>
            <a:normAutofit/>
          </a:bodyPr>
          <a:lstStyle/>
          <a:p>
            <a:r>
              <a:rPr lang="en-US" dirty="0"/>
              <a:t>WE ARE </a:t>
            </a:r>
            <a:r>
              <a:rPr lang="en-US" dirty="0" smtClean="0"/>
              <a:t>Zack </a:t>
            </a:r>
            <a:r>
              <a:rPr lang="en-US" dirty="0"/>
              <a:t>MARKET</a:t>
            </a:r>
            <a:r>
              <a:rPr lang="en-US" i="1" dirty="0"/>
              <a:t/>
            </a:r>
            <a:br>
              <a:rPr lang="en-US" i="1" dirty="0"/>
            </a:br>
            <a:endParaRPr lang="en-US" dirty="0"/>
          </a:p>
        </p:txBody>
      </p:sp>
      <p:sp>
        <p:nvSpPr>
          <p:cNvPr id="3" name="Subtitle 2"/>
          <p:cNvSpPr>
            <a:spLocks noGrp="1"/>
          </p:cNvSpPr>
          <p:nvPr>
            <p:ph type="subTitle" idx="4294967295"/>
          </p:nvPr>
        </p:nvSpPr>
        <p:spPr>
          <a:xfrm>
            <a:off x="592282" y="2431473"/>
            <a:ext cx="10931236" cy="3413702"/>
          </a:xfrm>
        </p:spPr>
        <p:txBody>
          <a:bodyPr>
            <a:noAutofit/>
          </a:bodyPr>
          <a:lstStyle/>
          <a:p>
            <a:pPr lvl="1"/>
            <a:r>
              <a:rPr lang="en-US" dirty="0" smtClean="0"/>
              <a:t>Zack </a:t>
            </a:r>
            <a:r>
              <a:rPr lang="en-US" dirty="0"/>
              <a:t>Market has seen some remarkable accomplishments over the past 30 years. With a goal to become an $8 billion company by 2025 and open 600 stores in the next three years, it’ll be exciting to see the company achieve in three years what it initially took 30 years to do. Did you know. Zack Market is the 5th largest specialty retailer in the United States. "</a:t>
            </a:r>
          </a:p>
          <a:p>
            <a:endParaRPr lang="en-US" dirty="0"/>
          </a:p>
        </p:txBody>
      </p:sp>
    </p:spTree>
    <p:extLst>
      <p:ext uri="{BB962C8B-B14F-4D97-AF65-F5344CB8AC3E}">
        <p14:creationId xmlns:p14="http://schemas.microsoft.com/office/powerpoint/2010/main" val="2832799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p>
        </p:txBody>
      </p:sp>
      <p:sp>
        <p:nvSpPr>
          <p:cNvPr id="3" name="内容占位符 2"/>
          <p:cNvSpPr>
            <a:spLocks noGrp="1"/>
          </p:cNvSpPr>
          <p:nvPr>
            <p:ph idx="1"/>
          </p:nvPr>
        </p:nvSpPr>
        <p:spPr/>
        <p:txBody>
          <a:bodyPr>
            <a:normAutofit fontScale="92500"/>
          </a:bodyPr>
          <a:lstStyle/>
          <a:p>
            <a:r>
              <a:rPr lang="en-US" dirty="0"/>
              <a:t>Zack</a:t>
            </a:r>
            <a:r>
              <a:rPr lang="en-US" altLang="zh-CN" dirty="0" smtClean="0"/>
              <a:t> Market ecommerce </a:t>
            </a:r>
            <a:r>
              <a:rPr lang="en-US" altLang="zh-CN" dirty="0"/>
              <a:t>stores or websites, may be the next future of shopping. this ecommerce websites may be the reason for the closing down of the physical stores and malls. This web world contains the lots of beautiful and incredible online shopping </a:t>
            </a:r>
            <a:r>
              <a:rPr lang="en-US" altLang="zh-CN" dirty="0" smtClean="0"/>
              <a:t>website. </a:t>
            </a:r>
            <a:r>
              <a:rPr lang="en-US" altLang="zh-CN" dirty="0"/>
              <a:t>Various online shopping stores deals in different categories like </a:t>
            </a:r>
            <a:r>
              <a:rPr lang="en-US" altLang="zh-CN" dirty="0" smtClean="0"/>
              <a:t>clothes,</a:t>
            </a:r>
            <a:r>
              <a:rPr lang="en-US" altLang="zh-CN" dirty="0"/>
              <a:t> jewelry</a:t>
            </a:r>
            <a:r>
              <a:rPr lang="en-US" altLang="zh-CN" dirty="0" smtClean="0"/>
              <a:t>, </a:t>
            </a:r>
            <a:r>
              <a:rPr lang="en-US" altLang="zh-CN" dirty="0"/>
              <a:t>handbags, </a:t>
            </a:r>
            <a:r>
              <a:rPr lang="en-US" altLang="zh-CN" dirty="0" smtClean="0"/>
              <a:t>perfumes</a:t>
            </a:r>
            <a:r>
              <a:rPr lang="en-US" altLang="zh-CN" dirty="0"/>
              <a:t> </a:t>
            </a:r>
            <a:r>
              <a:rPr lang="en-US" altLang="zh-CN" dirty="0" smtClean="0"/>
              <a:t>&amp;optical </a:t>
            </a:r>
            <a:r>
              <a:rPr lang="en-US" altLang="zh-CN" dirty="0"/>
              <a:t>etc. today on web you can find lots of ecommerce stores sell products at high or cheap price, so you are in lots of confusion from where to buy &amp; when to buy. so to remove your confusion we did research and get some great online shopping ecommerce websites that helps you to buy a quality product at fair cost. </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966353" y="873002"/>
            <a:ext cx="8801101" cy="1080490"/>
          </a:xfrm>
        </p:spPr>
        <p:txBody>
          <a:bodyPr>
            <a:normAutofit/>
          </a:bodyPr>
          <a:lstStyle/>
          <a:p>
            <a:pPr marL="0" indent="0">
              <a:spcBef>
                <a:spcPct val="0"/>
              </a:spcBef>
              <a:buNone/>
            </a:pPr>
            <a:r>
              <a:rPr lang="en-US" altLang="zh-CN" sz="3600" dirty="0">
                <a:solidFill>
                  <a:schemeClr val="accent1"/>
                </a:solidFill>
                <a:latin typeface="+mj-lt"/>
                <a:ea typeface="+mj-ea"/>
                <a:cs typeface="+mj-cs"/>
              </a:rPr>
              <a:t>Features</a:t>
            </a:r>
            <a:endParaRPr lang="fr-FR" sz="3600" dirty="0">
              <a:solidFill>
                <a:schemeClr val="accent1"/>
              </a:solidFill>
              <a:latin typeface="+mj-lt"/>
              <a:ea typeface="+mj-ea"/>
              <a:cs typeface="+mj-cs"/>
            </a:endParaRPr>
          </a:p>
        </p:txBody>
      </p:sp>
      <p:sp>
        <p:nvSpPr>
          <p:cNvPr id="3" name="Rectangle 2"/>
          <p:cNvSpPr/>
          <p:nvPr/>
        </p:nvSpPr>
        <p:spPr>
          <a:xfrm>
            <a:off x="879763" y="2299038"/>
            <a:ext cx="6096000" cy="3206006"/>
          </a:xfrm>
          <a:prstGeom prst="rect">
            <a:avLst/>
          </a:prstGeom>
        </p:spPr>
        <p:txBody>
          <a:bodyPr>
            <a:spAutoFit/>
          </a:bodyPr>
          <a:lstStyle/>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Home</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 About us</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Product</a:t>
            </a:r>
          </a:p>
          <a:p>
            <a:pPr marL="342900" indent="-342900" defTabSz="457200">
              <a:spcBef>
                <a:spcPts val="1000"/>
              </a:spcBef>
              <a:buClr>
                <a:schemeClr val="accent1"/>
              </a:buClr>
              <a:buSzPct val="80000"/>
              <a:buFont typeface="Wingdings 3" charset="2"/>
              <a:buChar char=""/>
            </a:pPr>
            <a:r>
              <a:rPr lang="en-US" altLang="zh-CN" dirty="0" smtClean="0">
                <a:solidFill>
                  <a:schemeClr val="tx1">
                    <a:lumMod val="75000"/>
                    <a:lumOff val="25000"/>
                  </a:schemeClr>
                </a:solidFill>
              </a:rPr>
              <a:t>Shop</a:t>
            </a:r>
          </a:p>
          <a:p>
            <a:pPr marL="342900" indent="-342900" defTabSz="457200">
              <a:spcBef>
                <a:spcPts val="1000"/>
              </a:spcBef>
              <a:buClr>
                <a:schemeClr val="accent1"/>
              </a:buClr>
              <a:buSzPct val="80000"/>
              <a:buFont typeface="Wingdings 3" charset="2"/>
              <a:buChar char=""/>
            </a:pPr>
            <a:r>
              <a:rPr lang="en-US" altLang="zh-CN" dirty="0" smtClean="0">
                <a:solidFill>
                  <a:schemeClr val="tx1">
                    <a:lumMod val="75000"/>
                    <a:lumOff val="25000"/>
                  </a:schemeClr>
                </a:solidFill>
              </a:rPr>
              <a:t>Checkout</a:t>
            </a:r>
            <a:endParaRPr lang="en-US" altLang="zh-CN" dirty="0">
              <a:solidFill>
                <a:schemeClr val="tx1">
                  <a:lumMod val="75000"/>
                  <a:lumOff val="25000"/>
                </a:schemeClr>
              </a:solidFill>
            </a:endParaRP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Our Service</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Contact us</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My Account</a:t>
            </a:r>
          </a:p>
        </p:txBody>
      </p:sp>
    </p:spTree>
    <p:extLst>
      <p:ext uri="{BB962C8B-B14F-4D97-AF65-F5344CB8AC3E}">
        <p14:creationId xmlns:p14="http://schemas.microsoft.com/office/powerpoint/2010/main" val="1527230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675409"/>
            <a:ext cx="8011391" cy="10372070"/>
          </a:xfrm>
          <a:prstGeom prst="rect">
            <a:avLst/>
          </a:prstGeom>
        </p:spPr>
        <p:txBody>
          <a:bodyPr wrap="square">
            <a:spAutoFit/>
          </a:bodyPr>
          <a:lstStyle/>
          <a:p>
            <a:pPr>
              <a:spcBef>
                <a:spcPct val="0"/>
              </a:spcBef>
            </a:pPr>
            <a:r>
              <a:rPr lang="en-US" b="1" dirty="0" smtClean="0"/>
              <a:t> </a:t>
            </a: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Technologies </a:t>
            </a:r>
          </a:p>
          <a:p>
            <a:r>
              <a:rPr lang="en-US" dirty="0"/>
              <a:t>* HTML</a:t>
            </a:r>
          </a:p>
          <a:p>
            <a:r>
              <a:rPr lang="en-US" dirty="0"/>
              <a:t>* CSS</a:t>
            </a:r>
          </a:p>
          <a:p>
            <a:r>
              <a:rPr lang="en-US" dirty="0"/>
              <a:t>* Front end</a:t>
            </a:r>
          </a:p>
          <a:p>
            <a:r>
              <a:rPr lang="en-US" dirty="0"/>
              <a:t>* Back end</a:t>
            </a:r>
          </a:p>
          <a:p>
            <a:r>
              <a:rPr lang="en-US" dirty="0"/>
              <a:t>* Bootstrap</a:t>
            </a:r>
          </a:p>
          <a:p>
            <a:r>
              <a:rPr lang="en-US" dirty="0"/>
              <a:t>* </a:t>
            </a:r>
            <a:r>
              <a:rPr lang="en-US" dirty="0" smtClean="0"/>
              <a:t>JavaScript</a:t>
            </a:r>
            <a:endParaRPr lang="en-US" dirty="0"/>
          </a:p>
          <a:p>
            <a:r>
              <a:rPr lang="en-US" dirty="0"/>
              <a:t>* Node.js</a:t>
            </a:r>
          </a:p>
          <a:p>
            <a:endParaRPr lang="en-US" dirty="0"/>
          </a:p>
          <a:p>
            <a:pPr>
              <a:spcBef>
                <a:spcPct val="0"/>
              </a:spcBef>
            </a:pPr>
            <a:r>
              <a:rPr lang="en-US" b="1" dirty="0"/>
              <a:t> </a:t>
            </a:r>
            <a:r>
              <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Features</a:t>
            </a: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marL="285750" indent="-285750">
              <a:buFont typeface="Arial" panose="020B0604020202020204" pitchFamily="34" charset="0"/>
              <a:buChar char="•"/>
            </a:pPr>
            <a:r>
              <a:rPr lang="en-US" dirty="0" smtClean="0"/>
              <a:t>User </a:t>
            </a:r>
            <a:r>
              <a:rPr lang="en-US" dirty="0"/>
              <a:t>side- Add products to cart, </a:t>
            </a:r>
            <a:endParaRPr lang="en-US" dirty="0" smtClean="0"/>
          </a:p>
          <a:p>
            <a:pPr marL="285750" indent="-285750">
              <a:buFont typeface="Arial" panose="020B0604020202020204" pitchFamily="34" charset="0"/>
              <a:buChar char="•"/>
            </a:pPr>
            <a:r>
              <a:rPr lang="en-US" dirty="0" smtClean="0"/>
              <a:t>Place </a:t>
            </a:r>
            <a:r>
              <a:rPr lang="en-US" dirty="0"/>
              <a:t>an order</a:t>
            </a:r>
            <a:r>
              <a:rPr lang="en-US" dirty="0" smtClean="0"/>
              <a:t>,</a:t>
            </a:r>
          </a:p>
          <a:p>
            <a:pPr marL="285750" indent="-285750">
              <a:buFont typeface="Arial" panose="020B0604020202020204" pitchFamily="34" charset="0"/>
              <a:buChar char="•"/>
            </a:pPr>
            <a:r>
              <a:rPr lang="en-US" dirty="0" smtClean="0"/>
              <a:t> </a:t>
            </a:r>
            <a:r>
              <a:rPr lang="en-US" dirty="0"/>
              <a:t>Request their desired </a:t>
            </a:r>
            <a:r>
              <a:rPr lang="en-US" dirty="0" smtClean="0"/>
              <a:t>products</a:t>
            </a:r>
          </a:p>
          <a:p>
            <a:pPr marL="285750" indent="-285750">
              <a:buFont typeface="Arial" panose="020B0604020202020204" pitchFamily="34" charset="0"/>
              <a:buChar char="•"/>
            </a:pPr>
            <a:r>
              <a:rPr lang="en-US" dirty="0" smtClean="0"/>
              <a:t> </a:t>
            </a:r>
            <a:r>
              <a:rPr lang="en-US" dirty="0"/>
              <a:t>Admin side-</a:t>
            </a:r>
          </a:p>
          <a:p>
            <a:r>
              <a:rPr lang="en-US" dirty="0"/>
              <a:t>Manage Inventory, Manage Users</a:t>
            </a:r>
          </a:p>
          <a:p>
            <a:endParaRPr lang="en-US" dirty="0"/>
          </a:p>
          <a:p>
            <a:pPr>
              <a:spcBef>
                <a:spcPct val="0"/>
              </a:spcBef>
            </a:pP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 </a:t>
            </a: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endParaRPr lang="en-US" dirty="0"/>
          </a:p>
          <a:p>
            <a:endParaRPr lang="en-US" dirty="0"/>
          </a:p>
        </p:txBody>
      </p:sp>
    </p:spTree>
    <p:extLst>
      <p:ext uri="{BB962C8B-B14F-4D97-AF65-F5344CB8AC3E}">
        <p14:creationId xmlns:p14="http://schemas.microsoft.com/office/powerpoint/2010/main" val="238112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to be used for this App</a:t>
            </a:r>
            <a:br>
              <a:rPr lang="en-US" dirty="0"/>
            </a:br>
            <a:endParaRPr lang="fr-FR" dirty="0"/>
          </a:p>
        </p:txBody>
      </p:sp>
      <p:sp>
        <p:nvSpPr>
          <p:cNvPr id="3" name="Rectangle 2"/>
          <p:cNvSpPr/>
          <p:nvPr/>
        </p:nvSpPr>
        <p:spPr>
          <a:xfrm>
            <a:off x="1163783" y="2285999"/>
            <a:ext cx="8634845" cy="2031325"/>
          </a:xfrm>
          <a:prstGeom prst="rect">
            <a:avLst/>
          </a:prstGeom>
        </p:spPr>
        <p:txBody>
          <a:bodyPr wrap="square">
            <a:spAutoFit/>
          </a:bodyPr>
          <a:lstStyle/>
          <a:p>
            <a:pPr marL="285750" indent="-285750">
              <a:spcBef>
                <a:spcPct val="0"/>
              </a:spcBef>
              <a:buFont typeface="Arial" panose="020B0604020202020204" pitchFamily="34" charset="0"/>
              <a:buChar char="•"/>
            </a:pPr>
            <a:endParaRPr lang="en-US" dirty="0" smtClean="0"/>
          </a:p>
          <a:p>
            <a:pPr marL="742950" lvl="1" indent="-285750">
              <a:spcBef>
                <a:spcPct val="0"/>
              </a:spcBef>
              <a:buFont typeface="Arial" panose="020B0604020202020204" pitchFamily="34" charset="0"/>
              <a:buChar char="•"/>
            </a:pPr>
            <a:r>
              <a:rPr lang="en-US" dirty="0" smtClean="0"/>
              <a:t>Front-End : HTML , CSS, BOOT </a:t>
            </a:r>
            <a:r>
              <a:rPr lang="en-US" dirty="0"/>
              <a:t>STRAP</a:t>
            </a:r>
          </a:p>
          <a:p>
            <a:endParaRPr lang="en-US" dirty="0" smtClean="0"/>
          </a:p>
          <a:p>
            <a:r>
              <a:rPr lang="fr-FR" dirty="0"/>
              <a:t>.</a:t>
            </a:r>
            <a:r>
              <a:rPr lang="fr-FR" dirty="0" smtClean="0"/>
              <a:t>  back-end</a:t>
            </a:r>
            <a:r>
              <a:rPr lang="fr-FR" dirty="0"/>
              <a:t>: Node.js,  </a:t>
            </a:r>
            <a:r>
              <a:rPr lang="fr-FR" dirty="0" err="1"/>
              <a:t>paypal-sdk</a:t>
            </a:r>
            <a:r>
              <a:rPr lang="fr-FR" dirty="0"/>
              <a:t>, </a:t>
            </a:r>
            <a:r>
              <a:rPr lang="fr-FR" dirty="0" err="1"/>
              <a:t>mongodb</a:t>
            </a:r>
            <a:r>
              <a:rPr lang="fr-FR" dirty="0"/>
              <a:t>, </a:t>
            </a:r>
            <a:r>
              <a:rPr lang="fr-FR" dirty="0" err="1"/>
              <a:t>heroku</a:t>
            </a:r>
            <a:endParaRPr lang="fr-FR"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  </a:t>
            </a:r>
            <a:endParaRPr lang="en-US" dirty="0"/>
          </a:p>
        </p:txBody>
      </p:sp>
    </p:spTree>
    <p:extLst>
      <p:ext uri="{BB962C8B-B14F-4D97-AF65-F5344CB8AC3E}">
        <p14:creationId xmlns:p14="http://schemas.microsoft.com/office/powerpoint/2010/main" val="215833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7471" y="962636"/>
            <a:ext cx="6864929" cy="5693866"/>
          </a:xfrm>
          <a:prstGeom prst="rect">
            <a:avLst/>
          </a:prstGeom>
        </p:spPr>
        <p:txBody>
          <a:bodyPr wrap="square">
            <a:spAutoFit/>
          </a:bodyPr>
          <a:lstStyle/>
          <a:p>
            <a:pPr>
              <a:spcBef>
                <a:spcPct val="0"/>
              </a:spcBef>
            </a:pP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Plan </a:t>
            </a:r>
            <a:r>
              <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Project </a:t>
            </a:r>
          </a:p>
          <a:p>
            <a:pPr>
              <a:spcBef>
                <a:spcPct val="0"/>
              </a:spcBef>
            </a:pPr>
            <a:r>
              <a:rPr lang="en-US" sz="2800" dirty="0" smtClean="0"/>
              <a:t>1.Frontend</a:t>
            </a:r>
            <a:r>
              <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 </a:t>
            </a: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endParaRPr lang="en-US" b="1" dirty="0"/>
          </a:p>
          <a:p>
            <a:r>
              <a:rPr lang="en-US" dirty="0"/>
              <a:t>WEEK 8 </a:t>
            </a:r>
            <a:r>
              <a:rPr lang="en-US" dirty="0" smtClean="0"/>
              <a:t>Create </a:t>
            </a:r>
            <a:r>
              <a:rPr lang="en-US" dirty="0" err="1"/>
              <a:t>G</a:t>
            </a:r>
            <a:r>
              <a:rPr lang="en-US" dirty="0" err="1" smtClean="0"/>
              <a:t>ithub</a:t>
            </a:r>
            <a:r>
              <a:rPr lang="en-US" dirty="0" smtClean="0"/>
              <a:t> account</a:t>
            </a:r>
          </a:p>
          <a:p>
            <a:endParaRPr lang="en-US" dirty="0"/>
          </a:p>
          <a:p>
            <a:r>
              <a:rPr lang="en-US" dirty="0"/>
              <a:t>WEEK 9 Readme </a:t>
            </a:r>
            <a:r>
              <a:rPr lang="en-US" dirty="0" smtClean="0"/>
              <a:t>file</a:t>
            </a:r>
          </a:p>
          <a:p>
            <a:endParaRPr lang="en-US" dirty="0" smtClean="0"/>
          </a:p>
          <a:p>
            <a:r>
              <a:rPr lang="en-US" dirty="0" smtClean="0"/>
              <a:t>WEEK 10 Making </a:t>
            </a:r>
            <a:r>
              <a:rPr lang="en-US" dirty="0"/>
              <a:t>home page responsive </a:t>
            </a:r>
            <a:endParaRPr lang="en-US" dirty="0" smtClean="0"/>
          </a:p>
          <a:p>
            <a:endParaRPr lang="en-US" dirty="0"/>
          </a:p>
          <a:p>
            <a:r>
              <a:rPr lang="en-US" dirty="0"/>
              <a:t>WEEK </a:t>
            </a:r>
            <a:r>
              <a:rPr lang="en-US" dirty="0" smtClean="0"/>
              <a:t>11 </a:t>
            </a:r>
            <a:r>
              <a:rPr lang="en-US" dirty="0"/>
              <a:t>Completion of </a:t>
            </a:r>
            <a:r>
              <a:rPr lang="en-US" dirty="0" smtClean="0"/>
              <a:t>Front-End</a:t>
            </a:r>
          </a:p>
          <a:p>
            <a:endParaRPr lang="en-US" dirty="0"/>
          </a:p>
          <a:p>
            <a:r>
              <a:rPr lang="en-US" dirty="0" smtClean="0"/>
              <a:t>WEEK 12 Frontend </a:t>
            </a:r>
            <a:r>
              <a:rPr lang="en-US" dirty="0"/>
              <a:t>Optimization and URL from Glitch</a:t>
            </a:r>
            <a:endParaRPr lang="en-US" dirty="0" smtClean="0"/>
          </a:p>
          <a:p>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96452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841663" y="1111828"/>
            <a:ext cx="11107881" cy="5746172"/>
          </a:xfrm>
        </p:spPr>
        <p:txBody>
          <a:bodyPr/>
          <a:lstStyle/>
          <a:p>
            <a:pPr lvl="1">
              <a:buFont typeface="Wingdings" panose="05000000000000000000" pitchFamily="2" charset="2"/>
              <a:buChar char="Ø"/>
            </a:pPr>
            <a:r>
              <a:rPr lang="en-US"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Plan Project </a:t>
            </a:r>
          </a:p>
          <a:p>
            <a:pPr marL="0" indent="0">
              <a:buNone/>
            </a:pPr>
            <a:r>
              <a:rPr lang="en-US" sz="2800" dirty="0">
                <a:solidFill>
                  <a:schemeClr val="tx1"/>
                </a:solidFill>
              </a:rPr>
              <a:t>2.Backend</a:t>
            </a:r>
          </a:p>
          <a:p>
            <a:pPr marL="0" indent="0">
              <a:buNone/>
            </a:pPr>
            <a:endParaRPr lang="en-US" b="1" dirty="0">
              <a:solidFill>
                <a:srgbClr val="FF0000"/>
              </a:solidFill>
            </a:endParaRPr>
          </a:p>
          <a:p>
            <a:pPr marL="0" indent="0">
              <a:buNone/>
            </a:pPr>
            <a:r>
              <a:rPr lang="en-US" sz="1800" dirty="0"/>
              <a:t>WEEK </a:t>
            </a:r>
            <a:r>
              <a:rPr lang="en-US" sz="1800" dirty="0" smtClean="0"/>
              <a:t>13  </a:t>
            </a:r>
            <a:r>
              <a:rPr lang="en-US" sz="1800" dirty="0"/>
              <a:t>Update Backend </a:t>
            </a:r>
            <a:r>
              <a:rPr lang="en-US" sz="1800" dirty="0" smtClean="0"/>
              <a:t>Features</a:t>
            </a:r>
          </a:p>
          <a:p>
            <a:pPr marL="0" indent="0">
              <a:buNone/>
            </a:pPr>
            <a:endParaRPr lang="en-US" sz="1800" dirty="0" smtClean="0"/>
          </a:p>
          <a:p>
            <a:pPr marL="0" indent="0">
              <a:buNone/>
            </a:pPr>
            <a:r>
              <a:rPr lang="en-US" sz="1800" dirty="0" smtClean="0"/>
              <a:t>WEEK 14Getting </a:t>
            </a:r>
            <a:r>
              <a:rPr lang="en-US" sz="1800" dirty="0"/>
              <a:t>ready the user account with back end technology</a:t>
            </a:r>
            <a:r>
              <a:rPr lang="en-US" sz="1800" dirty="0" smtClean="0"/>
              <a:t>.</a:t>
            </a:r>
          </a:p>
          <a:p>
            <a:pPr marL="0" indent="0">
              <a:buNone/>
            </a:pPr>
            <a:endParaRPr lang="en-US" sz="1800" dirty="0"/>
          </a:p>
          <a:p>
            <a:pPr marL="0" indent="0">
              <a:buNone/>
            </a:pPr>
            <a:r>
              <a:rPr lang="en-US" sz="1800" dirty="0" smtClean="0"/>
              <a:t>WEEK 15 </a:t>
            </a:r>
            <a:r>
              <a:rPr lang="en-US" sz="1800" dirty="0"/>
              <a:t>Create and Delete method has been implemented from CRUD </a:t>
            </a:r>
            <a:r>
              <a:rPr lang="en-US" sz="1800" dirty="0" smtClean="0"/>
              <a:t>operation</a:t>
            </a:r>
          </a:p>
          <a:p>
            <a:pPr marL="0" indent="0">
              <a:buNone/>
            </a:pPr>
            <a:endParaRPr lang="en-US" sz="1800" dirty="0"/>
          </a:p>
          <a:p>
            <a:pPr marL="0" indent="0">
              <a:buNone/>
            </a:pPr>
            <a:r>
              <a:rPr lang="en-US" sz="1800" dirty="0" smtClean="0"/>
              <a:t>WEEK </a:t>
            </a:r>
            <a:r>
              <a:rPr lang="en-US" sz="1800" dirty="0"/>
              <a:t>16 finished the CRUD operation </a:t>
            </a:r>
          </a:p>
          <a:p>
            <a:pPr marL="0" indent="0">
              <a:buNone/>
            </a:pPr>
            <a:endParaRPr lang="en-US" dirty="0"/>
          </a:p>
        </p:txBody>
      </p:sp>
    </p:spTree>
    <p:extLst>
      <p:ext uri="{BB962C8B-B14F-4D97-AF65-F5344CB8AC3E}">
        <p14:creationId xmlns:p14="http://schemas.microsoft.com/office/powerpoint/2010/main" val="3334126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7398" b="11821"/>
          <a:stretch/>
        </p:blipFill>
        <p:spPr>
          <a:xfrm>
            <a:off x="488372" y="259772"/>
            <a:ext cx="11305309" cy="6026728"/>
          </a:xfrm>
        </p:spPr>
      </p:pic>
    </p:spTree>
    <p:extLst>
      <p:ext uri="{BB962C8B-B14F-4D97-AF65-F5344CB8AC3E}">
        <p14:creationId xmlns:p14="http://schemas.microsoft.com/office/powerpoint/2010/main" val="347723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505</TotalTime>
  <Words>367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微软雅黑</vt:lpstr>
      <vt:lpstr>宋体</vt:lpstr>
      <vt:lpstr>Arial</vt:lpstr>
      <vt:lpstr>Calibri</vt:lpstr>
      <vt:lpstr>方正舒体</vt:lpstr>
      <vt:lpstr>Garamond</vt:lpstr>
      <vt:lpstr>Wingdings</vt:lpstr>
      <vt:lpstr>Wingdings 3</vt:lpstr>
      <vt:lpstr>Organic</vt:lpstr>
      <vt:lpstr>Online shopping Site  </vt:lpstr>
      <vt:lpstr>WE ARE Zack MARKET </vt:lpstr>
      <vt:lpstr>Background</vt:lpstr>
      <vt:lpstr>PowerPoint Presentation</vt:lpstr>
      <vt:lpstr>PowerPoint Presentation</vt:lpstr>
      <vt:lpstr>MATERIALS to be used for this App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Websit</dc:title>
  <dc:creator>Administrator</dc:creator>
  <cp:lastModifiedBy>Melani</cp:lastModifiedBy>
  <cp:revision>54</cp:revision>
  <dcterms:created xsi:type="dcterms:W3CDTF">2019-09-18T04:59:53Z</dcterms:created>
  <dcterms:modified xsi:type="dcterms:W3CDTF">2019-12-20T08:28:36Z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2052-11.8.2.8593</vt:lpwstr>
  </property>
</Properties>
</file>