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5854" autoAdjust="0"/>
    <p:restoredTop sz="94655" autoAdjust="0"/>
  </p:normalViewPr>
  <p:slideViewPr>
    <p:cSldViewPr snapToGrid="0" snapToObjects="1">
      <p:cViewPr>
        <p:scale>
          <a:sx n="17" d="100"/>
          <a:sy n="17" d="100"/>
        </p:scale>
        <p:origin x="-1452" y="23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709847281512503"/>
          <c:y val="1.1822240984892039E-2"/>
          <c:w val="0.81425142620884694"/>
          <c:h val="0.4486030180260188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CNN: Glove Embeddings</c:v>
                </c:pt>
                <c:pt idx="1">
                  <c:v>Random Forest: FS1</c:v>
                </c:pt>
                <c:pt idx="2">
                  <c:v>RNN: Glove Embeddings</c:v>
                </c:pt>
                <c:pt idx="3">
                  <c:v>DNN: FS1+FS2</c:v>
                </c:pt>
                <c:pt idx="4">
                  <c:v>XGBoost: FS1</c:v>
                </c:pt>
                <c:pt idx="5">
                  <c:v>XGBoost: FS1+FS2</c:v>
                </c:pt>
                <c:pt idx="6">
                  <c:v>XGBoost: FS1+FS2+FS3</c:v>
                </c:pt>
                <c:pt idx="7">
                  <c:v>XGBoost: FS1-3 + parameters: max_depth:9, child:1</c:v>
                </c:pt>
                <c:pt idx="8">
                  <c:v>XGBoost: XGBoost: FS1-3, parameter tuning</c:v>
                </c:pt>
                <c:pt idx="9">
                  <c:v>XGBoost: FS1-4, parameter tuning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0.66</c:v>
                </c:pt>
                <c:pt idx="1">
                  <c:v>0.67400000000000004</c:v>
                </c:pt>
                <c:pt idx="2">
                  <c:v>0.69</c:v>
                </c:pt>
                <c:pt idx="3">
                  <c:v>0.69</c:v>
                </c:pt>
                <c:pt idx="4">
                  <c:v>0.70550000000000002</c:v>
                </c:pt>
                <c:pt idx="5">
                  <c:v>0.72230000000000005</c:v>
                </c:pt>
                <c:pt idx="6">
                  <c:v>0.72965999999999998</c:v>
                </c:pt>
                <c:pt idx="7">
                  <c:v>0.74167000000000005</c:v>
                </c:pt>
                <c:pt idx="8">
                  <c:v>0.76273000000000002</c:v>
                </c:pt>
                <c:pt idx="9">
                  <c:v>0.76524000000000003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170688"/>
        <c:axId val="197490304"/>
      </c:lineChart>
      <c:catAx>
        <c:axId val="165170688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400000" spcFirstLastPara="1" vertOverflow="ellipsis" wrap="square" anchor="ctr" anchorCtr="1"/>
          <a:lstStyle/>
          <a:p>
            <a:pPr>
              <a:defRPr sz="1800" b="0" i="0" u="none" strike="noStrike" kern="1200" baseline="0">
                <a:solidFill>
                  <a:schemeClr val="accent6"/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490304"/>
        <c:crosses val="autoZero"/>
        <c:auto val="1"/>
        <c:lblAlgn val="ctr"/>
        <c:lblOffset val="100"/>
        <c:noMultiLvlLbl val="0"/>
      </c:catAx>
      <c:valAx>
        <c:axId val="19749030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  <a:tailEnd type="triangle"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70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 rot="0" vert="wordArtVert"/>
    <a:lstStyle/>
    <a:p>
      <a:pPr>
        <a:defRPr>
          <a:solidFill>
            <a:schemeClr val="accent6"/>
          </a:solidFill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Unbalanced </a:t>
            </a:r>
            <a:r>
              <a:rPr lang="en-US" dirty="0" smtClean="0"/>
              <a:t>Training set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Unbalanced data 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Duplicates </c:v>
                </c:pt>
                <c:pt idx="1">
                  <c:v>Non-duplicates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119502</c:v>
                </c:pt>
                <c:pt idx="1">
                  <c:v>203822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1204736"/>
        <c:axId val="197519040"/>
      </c:barChart>
      <c:catAx>
        <c:axId val="2412047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7519040"/>
        <c:crosses val="autoZero"/>
        <c:auto val="1"/>
        <c:lblAlgn val="ctr"/>
        <c:lblOffset val="100"/>
        <c:noMultiLvlLbl val="0"/>
      </c:catAx>
      <c:valAx>
        <c:axId val="19751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4120473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4149A-22B9-0D45-B040-6F9E40915793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84B92A-787A-C84A-898D-463A53725DEC}">
      <dgm:prSet phldrT="[Text]"/>
      <dgm:spPr/>
      <dgm:t>
        <a:bodyPr/>
        <a:lstStyle/>
        <a:p>
          <a:r>
            <a:rPr lang="en-US" dirty="0" smtClean="0"/>
            <a:t>Max_depth</a:t>
          </a:r>
        </a:p>
      </dgm:t>
    </dgm:pt>
    <dgm:pt modelId="{2E96B301-E943-1D45-898D-C78D7EDEF466}" type="parTrans" cxnId="{997F67C1-91B2-644D-9E4C-B5344876F21F}">
      <dgm:prSet/>
      <dgm:spPr/>
      <dgm:t>
        <a:bodyPr/>
        <a:lstStyle/>
        <a:p>
          <a:endParaRPr lang="en-US"/>
        </a:p>
      </dgm:t>
    </dgm:pt>
    <dgm:pt modelId="{0CAA14FA-D4B4-D44F-A597-3FC177303736}" type="sibTrans" cxnId="{997F67C1-91B2-644D-9E4C-B5344876F21F}">
      <dgm:prSet/>
      <dgm:spPr/>
      <dgm:t>
        <a:bodyPr/>
        <a:lstStyle/>
        <a:p>
          <a:endParaRPr lang="en-US"/>
        </a:p>
      </dgm:t>
    </dgm:pt>
    <dgm:pt modelId="{417C72E0-F8CA-B24C-96BB-7F222080002C}">
      <dgm:prSet phldrT="[Text]"/>
      <dgm:spPr/>
      <dgm:t>
        <a:bodyPr/>
        <a:lstStyle/>
        <a:p>
          <a:r>
            <a:rPr lang="en-US" dirty="0" smtClean="0"/>
            <a:t>[3,5,7,</a:t>
          </a:r>
          <a:r>
            <a:rPr lang="en-US" dirty="0" smtClean="0">
              <a:solidFill>
                <a:srgbClr val="FF0000"/>
              </a:solidFill>
            </a:rPr>
            <a:t>9</a:t>
          </a:r>
          <a:r>
            <a:rPr lang="en-US" dirty="0" smtClean="0"/>
            <a:t>]</a:t>
          </a:r>
          <a:endParaRPr lang="en-US" dirty="0"/>
        </a:p>
      </dgm:t>
    </dgm:pt>
    <dgm:pt modelId="{D2C6AF1E-6CB6-BE41-8E7E-BBF91D48FF17}" type="parTrans" cxnId="{C1D17B89-3DE1-7C4D-B32E-EA4D7F6A5B7D}">
      <dgm:prSet/>
      <dgm:spPr/>
      <dgm:t>
        <a:bodyPr/>
        <a:lstStyle/>
        <a:p>
          <a:endParaRPr lang="en-US"/>
        </a:p>
      </dgm:t>
    </dgm:pt>
    <dgm:pt modelId="{DECC440E-2EB1-8A49-89A2-BBAF833B9AB4}" type="sibTrans" cxnId="{C1D17B89-3DE1-7C4D-B32E-EA4D7F6A5B7D}">
      <dgm:prSet/>
      <dgm:spPr/>
      <dgm:t>
        <a:bodyPr/>
        <a:lstStyle/>
        <a:p>
          <a:endParaRPr lang="en-US"/>
        </a:p>
      </dgm:t>
    </dgm:pt>
    <dgm:pt modelId="{C102431E-5AA0-7144-B3DF-0C81FCA862EA}">
      <dgm:prSet phldrT="[Text]"/>
      <dgm:spPr/>
      <dgm:t>
        <a:bodyPr/>
        <a:lstStyle/>
        <a:p>
          <a:r>
            <a:rPr lang="en-US" dirty="0" smtClean="0"/>
            <a:t>[10,</a:t>
          </a:r>
          <a:r>
            <a:rPr lang="en-US" dirty="0" smtClean="0">
              <a:solidFill>
                <a:srgbClr val="FF0000"/>
              </a:solidFill>
            </a:rPr>
            <a:t>20</a:t>
          </a:r>
          <a:r>
            <a:rPr lang="en-US" dirty="0" smtClean="0"/>
            <a:t>,30]</a:t>
          </a:r>
          <a:endParaRPr lang="en-US" dirty="0"/>
        </a:p>
      </dgm:t>
    </dgm:pt>
    <dgm:pt modelId="{CC4B8803-3BE1-364E-8EF3-20FA531DDD13}" type="parTrans" cxnId="{C9458F81-8F76-B247-92C8-6613C9DC193B}">
      <dgm:prSet/>
      <dgm:spPr/>
      <dgm:t>
        <a:bodyPr/>
        <a:lstStyle/>
        <a:p>
          <a:endParaRPr lang="en-US"/>
        </a:p>
      </dgm:t>
    </dgm:pt>
    <dgm:pt modelId="{21FE6CBA-D214-4249-955B-021E7193D5D5}" type="sibTrans" cxnId="{C9458F81-8F76-B247-92C8-6613C9DC193B}">
      <dgm:prSet/>
      <dgm:spPr/>
      <dgm:t>
        <a:bodyPr/>
        <a:lstStyle/>
        <a:p>
          <a:endParaRPr lang="en-US"/>
        </a:p>
      </dgm:t>
    </dgm:pt>
    <dgm:pt modelId="{DD0B8C90-0CA2-314A-86CA-B8C92A706419}">
      <dgm:prSet phldrT="[Text]"/>
      <dgm:spPr/>
      <dgm:t>
        <a:bodyPr/>
        <a:lstStyle/>
        <a:p>
          <a:r>
            <a:rPr lang="en-US" dirty="0" smtClean="0"/>
            <a:t>Min_child</a:t>
          </a:r>
        </a:p>
        <a:p>
          <a:r>
            <a:rPr lang="en-US" dirty="0" smtClean="0"/>
            <a:t>weight</a:t>
          </a:r>
          <a:endParaRPr lang="en-US" dirty="0"/>
        </a:p>
      </dgm:t>
    </dgm:pt>
    <dgm:pt modelId="{42633AB7-1C6B-9947-8FD0-0E08FB1C9C30}" type="parTrans" cxnId="{F493D1B2-77D1-5841-82FD-A413A4BBB02C}">
      <dgm:prSet/>
      <dgm:spPr/>
      <dgm:t>
        <a:bodyPr/>
        <a:lstStyle/>
        <a:p>
          <a:endParaRPr lang="en-US"/>
        </a:p>
      </dgm:t>
    </dgm:pt>
    <dgm:pt modelId="{7728D213-DED4-C741-8566-9325524C882D}" type="sibTrans" cxnId="{F493D1B2-77D1-5841-82FD-A413A4BBB02C}">
      <dgm:prSet/>
      <dgm:spPr/>
      <dgm:t>
        <a:bodyPr/>
        <a:lstStyle/>
        <a:p>
          <a:endParaRPr lang="en-US"/>
        </a:p>
      </dgm:t>
    </dgm:pt>
    <dgm:pt modelId="{4A9A2F83-457A-004A-9A78-4A964F6EB49C}">
      <dgm:prSet phldrT="[Text]"/>
      <dgm:spPr/>
      <dgm:t>
        <a:bodyPr/>
        <a:lstStyle/>
        <a:p>
          <a:r>
            <a:rPr lang="en-US" dirty="0" smtClean="0"/>
            <a:t>[1,2,</a:t>
          </a:r>
          <a:r>
            <a:rPr lang="en-US" dirty="0" smtClean="0">
              <a:solidFill>
                <a:srgbClr val="FF0000"/>
              </a:solidFill>
            </a:rPr>
            <a:t>3</a:t>
          </a:r>
          <a:r>
            <a:rPr lang="en-US" dirty="0" smtClean="0"/>
            <a:t>]</a:t>
          </a:r>
          <a:endParaRPr lang="en-US" dirty="0"/>
        </a:p>
      </dgm:t>
    </dgm:pt>
    <dgm:pt modelId="{04BAD332-B34B-C24E-9485-06778D8A10A3}" type="parTrans" cxnId="{53272479-D1F5-134E-B3B5-BBF131EC9E04}">
      <dgm:prSet/>
      <dgm:spPr/>
      <dgm:t>
        <a:bodyPr/>
        <a:lstStyle/>
        <a:p>
          <a:endParaRPr lang="en-US"/>
        </a:p>
      </dgm:t>
    </dgm:pt>
    <dgm:pt modelId="{E4B313B6-DF75-1244-83BC-E40DC6F7081D}" type="sibTrans" cxnId="{53272479-D1F5-134E-B3B5-BBF131EC9E04}">
      <dgm:prSet/>
      <dgm:spPr/>
      <dgm:t>
        <a:bodyPr/>
        <a:lstStyle/>
        <a:p>
          <a:endParaRPr lang="en-US"/>
        </a:p>
      </dgm:t>
    </dgm:pt>
    <dgm:pt modelId="{6F01C164-1803-4645-A27D-99640356A339}">
      <dgm:prSet phldrT="[Text]"/>
      <dgm:spPr/>
      <dgm:t>
        <a:bodyPr/>
        <a:lstStyle/>
        <a:p>
          <a:r>
            <a:rPr lang="en-US" dirty="0" smtClean="0"/>
            <a:t>[3,</a:t>
          </a:r>
          <a:r>
            <a:rPr lang="en-US" dirty="0" smtClean="0">
              <a:solidFill>
                <a:srgbClr val="FF0000"/>
              </a:solidFill>
            </a:rPr>
            <a:t>5</a:t>
          </a:r>
          <a:r>
            <a:rPr lang="en-US" dirty="0" smtClean="0"/>
            <a:t>,10]</a:t>
          </a:r>
          <a:endParaRPr lang="en-US" dirty="0"/>
        </a:p>
      </dgm:t>
    </dgm:pt>
    <dgm:pt modelId="{0E0700C2-6DAE-E840-B6A7-ABA631FA9C82}" type="parTrans" cxnId="{A28C2602-4C2B-5447-A745-64AF33F69803}">
      <dgm:prSet/>
      <dgm:spPr/>
      <dgm:t>
        <a:bodyPr/>
        <a:lstStyle/>
        <a:p>
          <a:endParaRPr lang="en-US"/>
        </a:p>
      </dgm:t>
    </dgm:pt>
    <dgm:pt modelId="{D5E40175-FA9E-3A49-9780-E62C55739786}" type="sibTrans" cxnId="{A28C2602-4C2B-5447-A745-64AF33F69803}">
      <dgm:prSet/>
      <dgm:spPr/>
      <dgm:t>
        <a:bodyPr/>
        <a:lstStyle/>
        <a:p>
          <a:endParaRPr lang="en-US"/>
        </a:p>
      </dgm:t>
    </dgm:pt>
    <dgm:pt modelId="{F67C5024-96FE-7E42-8570-331C69A7A329}">
      <dgm:prSet phldrT="[Text]"/>
      <dgm:spPr/>
      <dgm:t>
        <a:bodyPr/>
        <a:lstStyle/>
        <a:p>
          <a:r>
            <a:rPr lang="en-US" dirty="0" smtClean="0"/>
            <a:t>Gamma</a:t>
          </a:r>
          <a:endParaRPr lang="en-US" dirty="0"/>
        </a:p>
      </dgm:t>
    </dgm:pt>
    <dgm:pt modelId="{208260BD-7E63-9C43-B6D4-BEF09B30DF80}" type="parTrans" cxnId="{67E50012-8367-8444-BFD3-977CE19421A5}">
      <dgm:prSet/>
      <dgm:spPr/>
      <dgm:t>
        <a:bodyPr/>
        <a:lstStyle/>
        <a:p>
          <a:endParaRPr lang="en-US"/>
        </a:p>
      </dgm:t>
    </dgm:pt>
    <dgm:pt modelId="{654D273F-D3EA-1442-85F9-12C30299979A}" type="sibTrans" cxnId="{67E50012-8367-8444-BFD3-977CE19421A5}">
      <dgm:prSet/>
      <dgm:spPr/>
      <dgm:t>
        <a:bodyPr/>
        <a:lstStyle/>
        <a:p>
          <a:endParaRPr lang="en-US"/>
        </a:p>
      </dgm:t>
    </dgm:pt>
    <dgm:pt modelId="{3A550A7E-B4E6-974B-8437-925F24F904B2}">
      <dgm:prSet phldrT="[Text]"/>
      <dgm:spPr/>
      <dgm:t>
        <a:bodyPr/>
        <a:lstStyle/>
        <a:p>
          <a:r>
            <a:rPr lang="en-US" dirty="0" smtClean="0"/>
            <a:t>[0-5]</a:t>
          </a:r>
          <a:endParaRPr lang="en-US" dirty="0"/>
        </a:p>
      </dgm:t>
    </dgm:pt>
    <dgm:pt modelId="{A444FF4C-A427-6641-A3ED-85F576E4AA40}" type="parTrans" cxnId="{05E159BC-E424-C14F-B1F6-C4C3EC700733}">
      <dgm:prSet/>
      <dgm:spPr/>
      <dgm:t>
        <a:bodyPr/>
        <a:lstStyle/>
        <a:p>
          <a:endParaRPr lang="en-US"/>
        </a:p>
      </dgm:t>
    </dgm:pt>
    <dgm:pt modelId="{D43820E7-4BAE-5946-9E6C-32A8B146A0C3}" type="sibTrans" cxnId="{05E159BC-E424-C14F-B1F6-C4C3EC700733}">
      <dgm:prSet/>
      <dgm:spPr/>
      <dgm:t>
        <a:bodyPr/>
        <a:lstStyle/>
        <a:p>
          <a:endParaRPr lang="en-US"/>
        </a:p>
      </dgm:t>
    </dgm:pt>
    <dgm:pt modelId="{60FBBF75-3497-BE4D-8014-BB3A775F8764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0</a:t>
          </a:r>
          <a:endParaRPr lang="en-US" dirty="0">
            <a:solidFill>
              <a:srgbClr val="FF0000"/>
            </a:solidFill>
          </a:endParaRPr>
        </a:p>
      </dgm:t>
    </dgm:pt>
    <dgm:pt modelId="{67950280-21C5-1D43-B4BE-8FAD28BFD11E}" type="parTrans" cxnId="{BC43A722-B23E-C649-8152-1F379D4ED58E}">
      <dgm:prSet/>
      <dgm:spPr/>
      <dgm:t>
        <a:bodyPr/>
        <a:lstStyle/>
        <a:p>
          <a:endParaRPr lang="en-US"/>
        </a:p>
      </dgm:t>
    </dgm:pt>
    <dgm:pt modelId="{29EDC29F-0B8F-0541-B5EF-434806A01E96}" type="sibTrans" cxnId="{BC43A722-B23E-C649-8152-1F379D4ED58E}">
      <dgm:prSet/>
      <dgm:spPr/>
      <dgm:t>
        <a:bodyPr/>
        <a:lstStyle/>
        <a:p>
          <a:endParaRPr lang="en-US"/>
        </a:p>
      </dgm:t>
    </dgm:pt>
    <dgm:pt modelId="{9235EF6E-2771-B84D-B701-834C35F817D4}">
      <dgm:prSet/>
      <dgm:spPr/>
      <dgm:t>
        <a:bodyPr/>
        <a:lstStyle/>
        <a:p>
          <a:r>
            <a:rPr lang="en-US" dirty="0" smtClean="0"/>
            <a:t>[15,</a:t>
          </a:r>
          <a:r>
            <a:rPr lang="en-US" dirty="0" smtClean="0">
              <a:solidFill>
                <a:srgbClr val="FF0000"/>
              </a:solidFill>
            </a:rPr>
            <a:t>20</a:t>
          </a:r>
          <a:r>
            <a:rPr lang="en-US" dirty="0" smtClean="0"/>
            <a:t>,25]</a:t>
          </a:r>
          <a:endParaRPr lang="en-US" dirty="0"/>
        </a:p>
      </dgm:t>
    </dgm:pt>
    <dgm:pt modelId="{918CEB1E-6030-754F-97B9-D5E7BC1E3F06}" type="parTrans" cxnId="{D5FC2879-6D57-D241-8D54-3B6543103581}">
      <dgm:prSet/>
      <dgm:spPr/>
      <dgm:t>
        <a:bodyPr/>
        <a:lstStyle/>
        <a:p>
          <a:endParaRPr lang="en-US"/>
        </a:p>
      </dgm:t>
    </dgm:pt>
    <dgm:pt modelId="{A07C2CE1-505E-C546-B89E-7891A9F6BFB5}" type="sibTrans" cxnId="{D5FC2879-6D57-D241-8D54-3B6543103581}">
      <dgm:prSet/>
      <dgm:spPr/>
      <dgm:t>
        <a:bodyPr/>
        <a:lstStyle/>
        <a:p>
          <a:endParaRPr lang="en-US"/>
        </a:p>
      </dgm:t>
    </dgm:pt>
    <dgm:pt modelId="{609A265D-E6F2-D443-AAFC-DAD539E47070}">
      <dgm:prSet/>
      <dgm:spPr/>
      <dgm:t>
        <a:bodyPr/>
        <a:lstStyle/>
        <a:p>
          <a:r>
            <a:rPr lang="en-US" dirty="0" smtClean="0"/>
            <a:t>[18,</a:t>
          </a:r>
          <a:r>
            <a:rPr lang="en-US" dirty="0" smtClean="0">
              <a:solidFill>
                <a:srgbClr val="FF0000"/>
              </a:solidFill>
            </a:rPr>
            <a:t>20</a:t>
          </a:r>
          <a:r>
            <a:rPr lang="en-US" dirty="0" smtClean="0"/>
            <a:t>,22]</a:t>
          </a:r>
          <a:endParaRPr lang="en-US" dirty="0"/>
        </a:p>
      </dgm:t>
    </dgm:pt>
    <dgm:pt modelId="{A88B2AE8-DAB1-8D4F-AE28-4AF5EA05340E}" type="parTrans" cxnId="{492F7213-F8DE-1841-8A69-8668B03A01E9}">
      <dgm:prSet/>
      <dgm:spPr/>
      <dgm:t>
        <a:bodyPr/>
        <a:lstStyle/>
        <a:p>
          <a:endParaRPr lang="en-US"/>
        </a:p>
      </dgm:t>
    </dgm:pt>
    <dgm:pt modelId="{0750EB18-1001-6C46-AC42-A492D1374A97}" type="sibTrans" cxnId="{492F7213-F8DE-1841-8A69-8668B03A01E9}">
      <dgm:prSet/>
      <dgm:spPr/>
      <dgm:t>
        <a:bodyPr/>
        <a:lstStyle/>
        <a:p>
          <a:endParaRPr lang="en-US"/>
        </a:p>
      </dgm:t>
    </dgm:pt>
    <dgm:pt modelId="{DCBB7314-4867-DB4B-A4EC-6DAE4F330437}">
      <dgm:prSet/>
      <dgm:spPr/>
      <dgm:t>
        <a:bodyPr/>
        <a:lstStyle/>
        <a:p>
          <a:r>
            <a:rPr lang="en-US" dirty="0" smtClean="0"/>
            <a:t>[4,</a:t>
          </a:r>
          <a:r>
            <a:rPr lang="en-US" dirty="0" smtClean="0">
              <a:solidFill>
                <a:srgbClr val="FF0000"/>
              </a:solidFill>
            </a:rPr>
            <a:t>5</a:t>
          </a:r>
          <a:r>
            <a:rPr lang="en-US" dirty="0" smtClean="0"/>
            <a:t>,6]</a:t>
          </a:r>
          <a:endParaRPr lang="en-US" dirty="0"/>
        </a:p>
      </dgm:t>
    </dgm:pt>
    <dgm:pt modelId="{FCDA5519-FB4C-A94E-8E6F-3706CEA3AD60}" type="parTrans" cxnId="{8D8A67C4-8311-E04E-A57E-203033838978}">
      <dgm:prSet/>
      <dgm:spPr/>
      <dgm:t>
        <a:bodyPr/>
        <a:lstStyle/>
        <a:p>
          <a:endParaRPr lang="en-US"/>
        </a:p>
      </dgm:t>
    </dgm:pt>
    <dgm:pt modelId="{58244C57-FFDC-F048-8FA4-4D63A57ECF04}" type="sibTrans" cxnId="{8D8A67C4-8311-E04E-A57E-203033838978}">
      <dgm:prSet/>
      <dgm:spPr/>
      <dgm:t>
        <a:bodyPr/>
        <a:lstStyle/>
        <a:p>
          <a:endParaRPr lang="en-US"/>
        </a:p>
      </dgm:t>
    </dgm:pt>
    <dgm:pt modelId="{40944D29-9AF2-8848-88D0-42DC33E1560A}" type="pres">
      <dgm:prSet presAssocID="{9F84149A-22B9-0D45-B040-6F9E4091579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7FFE2F-E65A-9A4B-8F8C-82204D2A3706}" type="pres">
      <dgm:prSet presAssocID="{6D84B92A-787A-C84A-898D-463A53725DEC}" presName="horFlow" presStyleCnt="0"/>
      <dgm:spPr/>
    </dgm:pt>
    <dgm:pt modelId="{A8D7DDFA-4EF0-DE45-9E2C-365C94DF8973}" type="pres">
      <dgm:prSet presAssocID="{6D84B92A-787A-C84A-898D-463A53725DEC}" presName="bigChev" presStyleLbl="node1" presStyleIdx="0" presStyleCnt="3"/>
      <dgm:spPr/>
      <dgm:t>
        <a:bodyPr/>
        <a:lstStyle/>
        <a:p>
          <a:endParaRPr lang="en-US"/>
        </a:p>
      </dgm:t>
    </dgm:pt>
    <dgm:pt modelId="{E5A17D2E-6B20-9C4C-9B33-065BE00AE76D}" type="pres">
      <dgm:prSet presAssocID="{D2C6AF1E-6CB6-BE41-8E7E-BBF91D48FF17}" presName="parTrans" presStyleCnt="0"/>
      <dgm:spPr/>
    </dgm:pt>
    <dgm:pt modelId="{0483B459-7AFB-7744-AC37-04052223CC68}" type="pres">
      <dgm:prSet presAssocID="{417C72E0-F8CA-B24C-96BB-7F222080002C}" presName="node" presStyleLbl="alignAccFollow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DF06A-8698-7842-896A-5379F77DFFF8}" type="pres">
      <dgm:prSet presAssocID="{DECC440E-2EB1-8A49-89A2-BBAF833B9AB4}" presName="sibTrans" presStyleCnt="0"/>
      <dgm:spPr/>
    </dgm:pt>
    <dgm:pt modelId="{2EF67A79-B57B-9E40-AF52-B831B12BFCBE}" type="pres">
      <dgm:prSet presAssocID="{C102431E-5AA0-7144-B3DF-0C81FCA862EA}" presName="node" presStyleLbl="alignAccFollow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1BA02-3BCA-6041-9321-4646B21F1796}" type="pres">
      <dgm:prSet presAssocID="{21FE6CBA-D214-4249-955B-021E7193D5D5}" presName="sibTrans" presStyleCnt="0"/>
      <dgm:spPr/>
    </dgm:pt>
    <dgm:pt modelId="{5BFA2732-F77C-444F-AA99-7E35D63E2682}" type="pres">
      <dgm:prSet presAssocID="{9235EF6E-2771-B84D-B701-834C35F817D4}" presName="node" presStyleLbl="alignAccFollow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7BA31A-B288-404B-9F81-A27A4DBA12CF}" type="pres">
      <dgm:prSet presAssocID="{A07C2CE1-505E-C546-B89E-7891A9F6BFB5}" presName="sibTrans" presStyleCnt="0"/>
      <dgm:spPr/>
    </dgm:pt>
    <dgm:pt modelId="{D6167A66-CBEC-3749-A4CB-169E6D5B0C58}" type="pres">
      <dgm:prSet presAssocID="{609A265D-E6F2-D443-AAFC-DAD539E47070}" presName="node" presStyleLbl="alignAccFollow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DC8F54-A68A-194F-AEAB-97C143A3812F}" type="pres">
      <dgm:prSet presAssocID="{6D84B92A-787A-C84A-898D-463A53725DEC}" presName="vSp" presStyleCnt="0"/>
      <dgm:spPr/>
    </dgm:pt>
    <dgm:pt modelId="{78007AFB-BFF3-E644-B7CB-663AC10B5709}" type="pres">
      <dgm:prSet presAssocID="{DD0B8C90-0CA2-314A-86CA-B8C92A706419}" presName="horFlow" presStyleCnt="0"/>
      <dgm:spPr/>
    </dgm:pt>
    <dgm:pt modelId="{55201E88-247B-FE42-8398-863D4B57190E}" type="pres">
      <dgm:prSet presAssocID="{DD0B8C90-0CA2-314A-86CA-B8C92A706419}" presName="bigChev" presStyleLbl="node1" presStyleIdx="1" presStyleCnt="3"/>
      <dgm:spPr/>
      <dgm:t>
        <a:bodyPr/>
        <a:lstStyle/>
        <a:p>
          <a:endParaRPr lang="en-US"/>
        </a:p>
      </dgm:t>
    </dgm:pt>
    <dgm:pt modelId="{A5DD77A4-02D5-6B42-87D3-A762476D0CA1}" type="pres">
      <dgm:prSet presAssocID="{04BAD332-B34B-C24E-9485-06778D8A10A3}" presName="parTrans" presStyleCnt="0"/>
      <dgm:spPr/>
    </dgm:pt>
    <dgm:pt modelId="{69C7B2D9-6431-5A47-BB3D-D77F618CE3F3}" type="pres">
      <dgm:prSet presAssocID="{4A9A2F83-457A-004A-9A78-4A964F6EB49C}" presName="node" presStyleLbl="alignAccFollow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11FDC-2B39-5A40-BB95-A06DB1D2F8EB}" type="pres">
      <dgm:prSet presAssocID="{E4B313B6-DF75-1244-83BC-E40DC6F7081D}" presName="sibTrans" presStyleCnt="0"/>
      <dgm:spPr/>
    </dgm:pt>
    <dgm:pt modelId="{FB6E2958-4889-BD40-8794-0AB8821D81C2}" type="pres">
      <dgm:prSet presAssocID="{6F01C164-1803-4645-A27D-99640356A339}" presName="node" presStyleLbl="alignAccFollow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B740EC-CF21-CC4E-B0DB-248C326CE4F1}" type="pres">
      <dgm:prSet presAssocID="{D5E40175-FA9E-3A49-9780-E62C55739786}" presName="sibTrans" presStyleCnt="0"/>
      <dgm:spPr/>
    </dgm:pt>
    <dgm:pt modelId="{36F7FDA5-D15F-914D-B531-A0FDB6DA0976}" type="pres">
      <dgm:prSet presAssocID="{DCBB7314-4867-DB4B-A4EC-6DAE4F330437}" presName="node" presStyleLbl="alignAccFollow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5CD0A-E651-1B46-909C-3D7F7638EBD2}" type="pres">
      <dgm:prSet presAssocID="{DD0B8C90-0CA2-314A-86CA-B8C92A706419}" presName="vSp" presStyleCnt="0"/>
      <dgm:spPr/>
    </dgm:pt>
    <dgm:pt modelId="{80E4051E-269B-AF4D-8EF1-9556D04B2F67}" type="pres">
      <dgm:prSet presAssocID="{F67C5024-96FE-7E42-8570-331C69A7A329}" presName="horFlow" presStyleCnt="0"/>
      <dgm:spPr/>
    </dgm:pt>
    <dgm:pt modelId="{2A003DF1-98A6-1044-ADD0-24B84155F7A4}" type="pres">
      <dgm:prSet presAssocID="{F67C5024-96FE-7E42-8570-331C69A7A329}" presName="bigChev" presStyleLbl="node1" presStyleIdx="2" presStyleCnt="3"/>
      <dgm:spPr/>
      <dgm:t>
        <a:bodyPr/>
        <a:lstStyle/>
        <a:p>
          <a:endParaRPr lang="en-US"/>
        </a:p>
      </dgm:t>
    </dgm:pt>
    <dgm:pt modelId="{B8EC38C5-E5C6-D54E-8EAC-216BA11FCBD8}" type="pres">
      <dgm:prSet presAssocID="{A444FF4C-A427-6641-A3ED-85F576E4AA40}" presName="parTrans" presStyleCnt="0"/>
      <dgm:spPr/>
    </dgm:pt>
    <dgm:pt modelId="{FD84353B-1991-1C48-A234-1F161E401855}" type="pres">
      <dgm:prSet presAssocID="{3A550A7E-B4E6-974B-8437-925F24F904B2}" presName="node" presStyleLbl="alignAccFollow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67775-CAC0-DF41-A349-C192C072624D}" type="pres">
      <dgm:prSet presAssocID="{D43820E7-4BAE-5946-9E6C-32A8B146A0C3}" presName="sibTrans" presStyleCnt="0"/>
      <dgm:spPr/>
    </dgm:pt>
    <dgm:pt modelId="{CACF6951-43A2-6148-A68F-AB618EF4FAD7}" type="pres">
      <dgm:prSet presAssocID="{60FBBF75-3497-BE4D-8014-BB3A775F8764}" presName="node" presStyleLbl="alignAccFollow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9665C0-20D7-4491-9F83-32E1E341D834}" type="presOf" srcId="{609A265D-E6F2-D443-AAFC-DAD539E47070}" destId="{D6167A66-CBEC-3749-A4CB-169E6D5B0C58}" srcOrd="0" destOrd="0" presId="urn:microsoft.com/office/officeart/2005/8/layout/lProcess3"/>
    <dgm:cxn modelId="{BC43A722-B23E-C649-8152-1F379D4ED58E}" srcId="{F67C5024-96FE-7E42-8570-331C69A7A329}" destId="{60FBBF75-3497-BE4D-8014-BB3A775F8764}" srcOrd="1" destOrd="0" parTransId="{67950280-21C5-1D43-B4BE-8FAD28BFD11E}" sibTransId="{29EDC29F-0B8F-0541-B5EF-434806A01E96}"/>
    <dgm:cxn modelId="{67E50012-8367-8444-BFD3-977CE19421A5}" srcId="{9F84149A-22B9-0D45-B040-6F9E40915793}" destId="{F67C5024-96FE-7E42-8570-331C69A7A329}" srcOrd="2" destOrd="0" parTransId="{208260BD-7E63-9C43-B6D4-BEF09B30DF80}" sibTransId="{654D273F-D3EA-1442-85F9-12C30299979A}"/>
    <dgm:cxn modelId="{B4A57F51-6EFA-4F45-9F78-FCBCA2CFF24A}" type="presOf" srcId="{6F01C164-1803-4645-A27D-99640356A339}" destId="{FB6E2958-4889-BD40-8794-0AB8821D81C2}" srcOrd="0" destOrd="0" presId="urn:microsoft.com/office/officeart/2005/8/layout/lProcess3"/>
    <dgm:cxn modelId="{05E159BC-E424-C14F-B1F6-C4C3EC700733}" srcId="{F67C5024-96FE-7E42-8570-331C69A7A329}" destId="{3A550A7E-B4E6-974B-8437-925F24F904B2}" srcOrd="0" destOrd="0" parTransId="{A444FF4C-A427-6641-A3ED-85F576E4AA40}" sibTransId="{D43820E7-4BAE-5946-9E6C-32A8B146A0C3}"/>
    <dgm:cxn modelId="{8D8A67C4-8311-E04E-A57E-203033838978}" srcId="{DD0B8C90-0CA2-314A-86CA-B8C92A706419}" destId="{DCBB7314-4867-DB4B-A4EC-6DAE4F330437}" srcOrd="2" destOrd="0" parTransId="{FCDA5519-FB4C-A94E-8E6F-3706CEA3AD60}" sibTransId="{58244C57-FFDC-F048-8FA4-4D63A57ECF04}"/>
    <dgm:cxn modelId="{49A18747-A2D6-44E6-AD30-1E159853C775}" type="presOf" srcId="{C102431E-5AA0-7144-B3DF-0C81FCA862EA}" destId="{2EF67A79-B57B-9E40-AF52-B831B12BFCBE}" srcOrd="0" destOrd="0" presId="urn:microsoft.com/office/officeart/2005/8/layout/lProcess3"/>
    <dgm:cxn modelId="{699D664A-89DC-46A8-A0E8-4513473525F9}" type="presOf" srcId="{417C72E0-F8CA-B24C-96BB-7F222080002C}" destId="{0483B459-7AFB-7744-AC37-04052223CC68}" srcOrd="0" destOrd="0" presId="urn:microsoft.com/office/officeart/2005/8/layout/lProcess3"/>
    <dgm:cxn modelId="{AC2853C7-ED58-4F7E-A174-F3F3C7561DD9}" type="presOf" srcId="{60FBBF75-3497-BE4D-8014-BB3A775F8764}" destId="{CACF6951-43A2-6148-A68F-AB618EF4FAD7}" srcOrd="0" destOrd="0" presId="urn:microsoft.com/office/officeart/2005/8/layout/lProcess3"/>
    <dgm:cxn modelId="{A28C2602-4C2B-5447-A745-64AF33F69803}" srcId="{DD0B8C90-0CA2-314A-86CA-B8C92A706419}" destId="{6F01C164-1803-4645-A27D-99640356A339}" srcOrd="1" destOrd="0" parTransId="{0E0700C2-6DAE-E840-B6A7-ABA631FA9C82}" sibTransId="{D5E40175-FA9E-3A49-9780-E62C55739786}"/>
    <dgm:cxn modelId="{5C3C2294-77F7-4032-8F53-A30F1F71FFD3}" type="presOf" srcId="{9F84149A-22B9-0D45-B040-6F9E40915793}" destId="{40944D29-9AF2-8848-88D0-42DC33E1560A}" srcOrd="0" destOrd="0" presId="urn:microsoft.com/office/officeart/2005/8/layout/lProcess3"/>
    <dgm:cxn modelId="{27FEEEBC-1B88-4752-88F7-C030C1DCD0D6}" type="presOf" srcId="{DCBB7314-4867-DB4B-A4EC-6DAE4F330437}" destId="{36F7FDA5-D15F-914D-B531-A0FDB6DA0976}" srcOrd="0" destOrd="0" presId="urn:microsoft.com/office/officeart/2005/8/layout/lProcess3"/>
    <dgm:cxn modelId="{704FC5E7-53EF-4D9D-BC61-294C85239871}" type="presOf" srcId="{DD0B8C90-0CA2-314A-86CA-B8C92A706419}" destId="{55201E88-247B-FE42-8398-863D4B57190E}" srcOrd="0" destOrd="0" presId="urn:microsoft.com/office/officeart/2005/8/layout/lProcess3"/>
    <dgm:cxn modelId="{997F67C1-91B2-644D-9E4C-B5344876F21F}" srcId="{9F84149A-22B9-0D45-B040-6F9E40915793}" destId="{6D84B92A-787A-C84A-898D-463A53725DEC}" srcOrd="0" destOrd="0" parTransId="{2E96B301-E943-1D45-898D-C78D7EDEF466}" sibTransId="{0CAA14FA-D4B4-D44F-A597-3FC177303736}"/>
    <dgm:cxn modelId="{C9458F81-8F76-B247-92C8-6613C9DC193B}" srcId="{6D84B92A-787A-C84A-898D-463A53725DEC}" destId="{C102431E-5AA0-7144-B3DF-0C81FCA862EA}" srcOrd="1" destOrd="0" parTransId="{CC4B8803-3BE1-364E-8EF3-20FA531DDD13}" sibTransId="{21FE6CBA-D214-4249-955B-021E7193D5D5}"/>
    <dgm:cxn modelId="{2237126E-76E4-4794-B1C3-CBD5938FDC19}" type="presOf" srcId="{F67C5024-96FE-7E42-8570-331C69A7A329}" destId="{2A003DF1-98A6-1044-ADD0-24B84155F7A4}" srcOrd="0" destOrd="0" presId="urn:microsoft.com/office/officeart/2005/8/layout/lProcess3"/>
    <dgm:cxn modelId="{7C85DEE3-F0AA-45E6-9B71-B70C4F70C855}" type="presOf" srcId="{9235EF6E-2771-B84D-B701-834C35F817D4}" destId="{5BFA2732-F77C-444F-AA99-7E35D63E2682}" srcOrd="0" destOrd="0" presId="urn:microsoft.com/office/officeart/2005/8/layout/lProcess3"/>
    <dgm:cxn modelId="{D5FC2879-6D57-D241-8D54-3B6543103581}" srcId="{6D84B92A-787A-C84A-898D-463A53725DEC}" destId="{9235EF6E-2771-B84D-B701-834C35F817D4}" srcOrd="2" destOrd="0" parTransId="{918CEB1E-6030-754F-97B9-D5E7BC1E3F06}" sibTransId="{A07C2CE1-505E-C546-B89E-7891A9F6BFB5}"/>
    <dgm:cxn modelId="{F493D1B2-77D1-5841-82FD-A413A4BBB02C}" srcId="{9F84149A-22B9-0D45-B040-6F9E40915793}" destId="{DD0B8C90-0CA2-314A-86CA-B8C92A706419}" srcOrd="1" destOrd="0" parTransId="{42633AB7-1C6B-9947-8FD0-0E08FB1C9C30}" sibTransId="{7728D213-DED4-C741-8566-9325524C882D}"/>
    <dgm:cxn modelId="{65D8AF56-C156-43AF-9409-2900375AEE24}" type="presOf" srcId="{3A550A7E-B4E6-974B-8437-925F24F904B2}" destId="{FD84353B-1991-1C48-A234-1F161E401855}" srcOrd="0" destOrd="0" presId="urn:microsoft.com/office/officeart/2005/8/layout/lProcess3"/>
    <dgm:cxn modelId="{0D7F52E7-6440-4311-B1BA-D89DA6F3D227}" type="presOf" srcId="{6D84B92A-787A-C84A-898D-463A53725DEC}" destId="{A8D7DDFA-4EF0-DE45-9E2C-365C94DF8973}" srcOrd="0" destOrd="0" presId="urn:microsoft.com/office/officeart/2005/8/layout/lProcess3"/>
    <dgm:cxn modelId="{C1D17B89-3DE1-7C4D-B32E-EA4D7F6A5B7D}" srcId="{6D84B92A-787A-C84A-898D-463A53725DEC}" destId="{417C72E0-F8CA-B24C-96BB-7F222080002C}" srcOrd="0" destOrd="0" parTransId="{D2C6AF1E-6CB6-BE41-8E7E-BBF91D48FF17}" sibTransId="{DECC440E-2EB1-8A49-89A2-BBAF833B9AB4}"/>
    <dgm:cxn modelId="{492F7213-F8DE-1841-8A69-8668B03A01E9}" srcId="{6D84B92A-787A-C84A-898D-463A53725DEC}" destId="{609A265D-E6F2-D443-AAFC-DAD539E47070}" srcOrd="3" destOrd="0" parTransId="{A88B2AE8-DAB1-8D4F-AE28-4AF5EA05340E}" sibTransId="{0750EB18-1001-6C46-AC42-A492D1374A97}"/>
    <dgm:cxn modelId="{53272479-D1F5-134E-B3B5-BBF131EC9E04}" srcId="{DD0B8C90-0CA2-314A-86CA-B8C92A706419}" destId="{4A9A2F83-457A-004A-9A78-4A964F6EB49C}" srcOrd="0" destOrd="0" parTransId="{04BAD332-B34B-C24E-9485-06778D8A10A3}" sibTransId="{E4B313B6-DF75-1244-83BC-E40DC6F7081D}"/>
    <dgm:cxn modelId="{4FEAA49F-B32E-47EA-9FAF-422D7F60E7A6}" type="presOf" srcId="{4A9A2F83-457A-004A-9A78-4A964F6EB49C}" destId="{69C7B2D9-6431-5A47-BB3D-D77F618CE3F3}" srcOrd="0" destOrd="0" presId="urn:microsoft.com/office/officeart/2005/8/layout/lProcess3"/>
    <dgm:cxn modelId="{AE1DE199-B0FD-403B-A5C9-5D3DDF624E48}" type="presParOf" srcId="{40944D29-9AF2-8848-88D0-42DC33E1560A}" destId="{F67FFE2F-E65A-9A4B-8F8C-82204D2A3706}" srcOrd="0" destOrd="0" presId="urn:microsoft.com/office/officeart/2005/8/layout/lProcess3"/>
    <dgm:cxn modelId="{A965BB7E-D217-47BB-BCF2-F19BBD476F58}" type="presParOf" srcId="{F67FFE2F-E65A-9A4B-8F8C-82204D2A3706}" destId="{A8D7DDFA-4EF0-DE45-9E2C-365C94DF8973}" srcOrd="0" destOrd="0" presId="urn:microsoft.com/office/officeart/2005/8/layout/lProcess3"/>
    <dgm:cxn modelId="{CB40E621-A4DB-456F-8495-762ACE076E96}" type="presParOf" srcId="{F67FFE2F-E65A-9A4B-8F8C-82204D2A3706}" destId="{E5A17D2E-6B20-9C4C-9B33-065BE00AE76D}" srcOrd="1" destOrd="0" presId="urn:microsoft.com/office/officeart/2005/8/layout/lProcess3"/>
    <dgm:cxn modelId="{68BBCC47-AE38-4DBA-9CD0-42FBE7BB766C}" type="presParOf" srcId="{F67FFE2F-E65A-9A4B-8F8C-82204D2A3706}" destId="{0483B459-7AFB-7744-AC37-04052223CC68}" srcOrd="2" destOrd="0" presId="urn:microsoft.com/office/officeart/2005/8/layout/lProcess3"/>
    <dgm:cxn modelId="{B6F57927-75A4-4FE0-A73D-0052D3E08A1D}" type="presParOf" srcId="{F67FFE2F-E65A-9A4B-8F8C-82204D2A3706}" destId="{1F9DF06A-8698-7842-896A-5379F77DFFF8}" srcOrd="3" destOrd="0" presId="urn:microsoft.com/office/officeart/2005/8/layout/lProcess3"/>
    <dgm:cxn modelId="{ADBE57C1-C11B-48AC-8900-8B32FA75B4E9}" type="presParOf" srcId="{F67FFE2F-E65A-9A4B-8F8C-82204D2A3706}" destId="{2EF67A79-B57B-9E40-AF52-B831B12BFCBE}" srcOrd="4" destOrd="0" presId="urn:microsoft.com/office/officeart/2005/8/layout/lProcess3"/>
    <dgm:cxn modelId="{8F029B2B-86D0-4C4E-9A20-DD4D802BE227}" type="presParOf" srcId="{F67FFE2F-E65A-9A4B-8F8C-82204D2A3706}" destId="{D471BA02-3BCA-6041-9321-4646B21F1796}" srcOrd="5" destOrd="0" presId="urn:microsoft.com/office/officeart/2005/8/layout/lProcess3"/>
    <dgm:cxn modelId="{1146040B-8A24-44B1-818A-67CF9070134F}" type="presParOf" srcId="{F67FFE2F-E65A-9A4B-8F8C-82204D2A3706}" destId="{5BFA2732-F77C-444F-AA99-7E35D63E2682}" srcOrd="6" destOrd="0" presId="urn:microsoft.com/office/officeart/2005/8/layout/lProcess3"/>
    <dgm:cxn modelId="{3165E905-6E4C-4EFF-8FA7-E8695F4173C5}" type="presParOf" srcId="{F67FFE2F-E65A-9A4B-8F8C-82204D2A3706}" destId="{667BA31A-B288-404B-9F81-A27A4DBA12CF}" srcOrd="7" destOrd="0" presId="urn:microsoft.com/office/officeart/2005/8/layout/lProcess3"/>
    <dgm:cxn modelId="{D9621013-ECE5-4EDD-81F9-DAE6B99CE15A}" type="presParOf" srcId="{F67FFE2F-E65A-9A4B-8F8C-82204D2A3706}" destId="{D6167A66-CBEC-3749-A4CB-169E6D5B0C58}" srcOrd="8" destOrd="0" presId="urn:microsoft.com/office/officeart/2005/8/layout/lProcess3"/>
    <dgm:cxn modelId="{247615FA-BDE8-4135-B359-C2E58C2F82BE}" type="presParOf" srcId="{40944D29-9AF2-8848-88D0-42DC33E1560A}" destId="{79DC8F54-A68A-194F-AEAB-97C143A3812F}" srcOrd="1" destOrd="0" presId="urn:microsoft.com/office/officeart/2005/8/layout/lProcess3"/>
    <dgm:cxn modelId="{5EFF205F-39F6-45B6-9E31-FDD0DA714238}" type="presParOf" srcId="{40944D29-9AF2-8848-88D0-42DC33E1560A}" destId="{78007AFB-BFF3-E644-B7CB-663AC10B5709}" srcOrd="2" destOrd="0" presId="urn:microsoft.com/office/officeart/2005/8/layout/lProcess3"/>
    <dgm:cxn modelId="{482316D0-6DE8-415E-8732-96C16A1ED990}" type="presParOf" srcId="{78007AFB-BFF3-E644-B7CB-663AC10B5709}" destId="{55201E88-247B-FE42-8398-863D4B57190E}" srcOrd="0" destOrd="0" presId="urn:microsoft.com/office/officeart/2005/8/layout/lProcess3"/>
    <dgm:cxn modelId="{B69F46A0-733D-4B5A-96B0-AF9F5F319016}" type="presParOf" srcId="{78007AFB-BFF3-E644-B7CB-663AC10B5709}" destId="{A5DD77A4-02D5-6B42-87D3-A762476D0CA1}" srcOrd="1" destOrd="0" presId="urn:microsoft.com/office/officeart/2005/8/layout/lProcess3"/>
    <dgm:cxn modelId="{5FD8AD2A-10CF-4ACB-895B-CAEA6D0BACC2}" type="presParOf" srcId="{78007AFB-BFF3-E644-B7CB-663AC10B5709}" destId="{69C7B2D9-6431-5A47-BB3D-D77F618CE3F3}" srcOrd="2" destOrd="0" presId="urn:microsoft.com/office/officeart/2005/8/layout/lProcess3"/>
    <dgm:cxn modelId="{2389A1B6-6DD7-4FE0-8024-D5993B6254ED}" type="presParOf" srcId="{78007AFB-BFF3-E644-B7CB-663AC10B5709}" destId="{82E11FDC-2B39-5A40-BB95-A06DB1D2F8EB}" srcOrd="3" destOrd="0" presId="urn:microsoft.com/office/officeart/2005/8/layout/lProcess3"/>
    <dgm:cxn modelId="{A1646F2D-F474-4A89-8463-D33D6CE7A31C}" type="presParOf" srcId="{78007AFB-BFF3-E644-B7CB-663AC10B5709}" destId="{FB6E2958-4889-BD40-8794-0AB8821D81C2}" srcOrd="4" destOrd="0" presId="urn:microsoft.com/office/officeart/2005/8/layout/lProcess3"/>
    <dgm:cxn modelId="{8579ACC0-BA5C-4DFE-891F-A0B634ADD4CD}" type="presParOf" srcId="{78007AFB-BFF3-E644-B7CB-663AC10B5709}" destId="{40B740EC-CF21-CC4E-B0DB-248C326CE4F1}" srcOrd="5" destOrd="0" presId="urn:microsoft.com/office/officeart/2005/8/layout/lProcess3"/>
    <dgm:cxn modelId="{51729B88-F5F5-4671-AF83-6BCFA41C68CA}" type="presParOf" srcId="{78007AFB-BFF3-E644-B7CB-663AC10B5709}" destId="{36F7FDA5-D15F-914D-B531-A0FDB6DA0976}" srcOrd="6" destOrd="0" presId="urn:microsoft.com/office/officeart/2005/8/layout/lProcess3"/>
    <dgm:cxn modelId="{5E90B8C8-6378-420B-A879-5ED96CFADF71}" type="presParOf" srcId="{40944D29-9AF2-8848-88D0-42DC33E1560A}" destId="{22B5CD0A-E651-1B46-909C-3D7F7638EBD2}" srcOrd="3" destOrd="0" presId="urn:microsoft.com/office/officeart/2005/8/layout/lProcess3"/>
    <dgm:cxn modelId="{CD7E7213-3E09-4D91-8440-957DAAA85B4F}" type="presParOf" srcId="{40944D29-9AF2-8848-88D0-42DC33E1560A}" destId="{80E4051E-269B-AF4D-8EF1-9556D04B2F67}" srcOrd="4" destOrd="0" presId="urn:microsoft.com/office/officeart/2005/8/layout/lProcess3"/>
    <dgm:cxn modelId="{B4D85136-F7B6-4941-8CA7-B1F58A602F91}" type="presParOf" srcId="{80E4051E-269B-AF4D-8EF1-9556D04B2F67}" destId="{2A003DF1-98A6-1044-ADD0-24B84155F7A4}" srcOrd="0" destOrd="0" presId="urn:microsoft.com/office/officeart/2005/8/layout/lProcess3"/>
    <dgm:cxn modelId="{45D8106C-ED31-43FF-88A4-B931B9AA60FD}" type="presParOf" srcId="{80E4051E-269B-AF4D-8EF1-9556D04B2F67}" destId="{B8EC38C5-E5C6-D54E-8EAC-216BA11FCBD8}" srcOrd="1" destOrd="0" presId="urn:microsoft.com/office/officeart/2005/8/layout/lProcess3"/>
    <dgm:cxn modelId="{01B6C469-C560-4491-B0B5-7FE17A1ED286}" type="presParOf" srcId="{80E4051E-269B-AF4D-8EF1-9556D04B2F67}" destId="{FD84353B-1991-1C48-A234-1F161E401855}" srcOrd="2" destOrd="0" presId="urn:microsoft.com/office/officeart/2005/8/layout/lProcess3"/>
    <dgm:cxn modelId="{EB02EC5E-689E-43FB-AADD-51B90DEF2BEB}" type="presParOf" srcId="{80E4051E-269B-AF4D-8EF1-9556D04B2F67}" destId="{75267775-CAC0-DF41-A349-C192C072624D}" srcOrd="3" destOrd="0" presId="urn:microsoft.com/office/officeart/2005/8/layout/lProcess3"/>
    <dgm:cxn modelId="{25F87B95-4DB4-47D7-AEA1-A80760A3F60C}" type="presParOf" srcId="{80E4051E-269B-AF4D-8EF1-9556D04B2F67}" destId="{CACF6951-43A2-6148-A68F-AB618EF4FAD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E56B0C-92AC-254D-BE06-741E1FEEFFF9}" type="doc">
      <dgm:prSet loTypeId="urn:microsoft.com/office/officeart/2005/8/layout/hierarchy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1E2816-2581-C146-8028-E2A9C9ACBD77}">
      <dgm:prSet phldrT="[Text]"/>
      <dgm:spPr/>
      <dgm:t>
        <a:bodyPr/>
        <a:lstStyle/>
        <a:p>
          <a:r>
            <a:rPr lang="en-US" dirty="0" smtClean="0"/>
            <a:t>FS1</a:t>
          </a:r>
          <a:endParaRPr lang="en-US" dirty="0"/>
        </a:p>
      </dgm:t>
    </dgm:pt>
    <dgm:pt modelId="{634ACCBA-DCE3-F142-A3E2-003B6B065A90}" type="parTrans" cxnId="{D136FA91-E620-344E-957A-A3171660E02C}">
      <dgm:prSet/>
      <dgm:spPr/>
      <dgm:t>
        <a:bodyPr/>
        <a:lstStyle/>
        <a:p>
          <a:endParaRPr lang="en-US"/>
        </a:p>
      </dgm:t>
    </dgm:pt>
    <dgm:pt modelId="{A8E37562-6220-D945-A078-CDD702785872}" type="sibTrans" cxnId="{D136FA91-E620-344E-957A-A3171660E02C}">
      <dgm:prSet/>
      <dgm:spPr/>
      <dgm:t>
        <a:bodyPr/>
        <a:lstStyle/>
        <a:p>
          <a:endParaRPr lang="en-US"/>
        </a:p>
      </dgm:t>
    </dgm:pt>
    <dgm:pt modelId="{83052EC4-CDA4-1848-BC60-FE04F78D573A}">
      <dgm:prSet phldrT="[Text]"/>
      <dgm:spPr/>
      <dgm:t>
        <a:bodyPr/>
        <a:lstStyle/>
        <a:p>
          <a:r>
            <a:rPr lang="en-US" dirty="0" smtClean="0"/>
            <a:t>FS2</a:t>
          </a:r>
          <a:endParaRPr lang="en-US" dirty="0"/>
        </a:p>
      </dgm:t>
    </dgm:pt>
    <dgm:pt modelId="{F07397FA-8525-AC4D-B776-0F2DA1513630}" type="parTrans" cxnId="{8D0A969B-4494-3C4E-B835-F4688E6A8013}">
      <dgm:prSet/>
      <dgm:spPr/>
      <dgm:t>
        <a:bodyPr/>
        <a:lstStyle/>
        <a:p>
          <a:endParaRPr lang="en-US"/>
        </a:p>
      </dgm:t>
    </dgm:pt>
    <dgm:pt modelId="{76B52832-4BBA-FA47-8F3A-B178FEB24EAB}" type="sibTrans" cxnId="{8D0A969B-4494-3C4E-B835-F4688E6A8013}">
      <dgm:prSet/>
      <dgm:spPr/>
      <dgm:t>
        <a:bodyPr/>
        <a:lstStyle/>
        <a:p>
          <a:endParaRPr lang="en-US"/>
        </a:p>
      </dgm:t>
    </dgm:pt>
    <dgm:pt modelId="{2741CD4C-6C89-8548-9882-BD9374D67852}">
      <dgm:prSet phldrT="[Text]"/>
      <dgm:spPr/>
      <dgm:t>
        <a:bodyPr/>
        <a:lstStyle/>
        <a:p>
          <a:r>
            <a:rPr lang="en-US" dirty="0" smtClean="0"/>
            <a:t>Parameters</a:t>
          </a:r>
          <a:endParaRPr lang="en-US" dirty="0"/>
        </a:p>
      </dgm:t>
    </dgm:pt>
    <dgm:pt modelId="{429BD926-F779-244E-A867-CF807312A568}" type="parTrans" cxnId="{9AF2B75B-F711-9043-8386-808976DE9DB6}">
      <dgm:prSet/>
      <dgm:spPr/>
      <dgm:t>
        <a:bodyPr/>
        <a:lstStyle/>
        <a:p>
          <a:endParaRPr lang="en-US"/>
        </a:p>
      </dgm:t>
    </dgm:pt>
    <dgm:pt modelId="{F04091C4-4CF4-6743-AE66-0D220462D1E4}" type="sibTrans" cxnId="{9AF2B75B-F711-9043-8386-808976DE9DB6}">
      <dgm:prSet/>
      <dgm:spPr/>
      <dgm:t>
        <a:bodyPr/>
        <a:lstStyle/>
        <a:p>
          <a:endParaRPr lang="en-US"/>
        </a:p>
      </dgm:t>
    </dgm:pt>
    <dgm:pt modelId="{63A39B86-6D7D-DE4F-A677-7D57EFCA35BD}">
      <dgm:prSet phldrT="[Text]"/>
      <dgm:spPr/>
      <dgm:t>
        <a:bodyPr/>
        <a:lstStyle/>
        <a:p>
          <a:r>
            <a:rPr lang="en-US" dirty="0" smtClean="0"/>
            <a:t>Max_depth: 20</a:t>
          </a:r>
        </a:p>
      </dgm:t>
    </dgm:pt>
    <dgm:pt modelId="{3BE0D957-847B-9F4C-83F5-DFD834E5F900}" type="parTrans" cxnId="{C6987E1E-807D-854A-817C-EE7C1159E834}">
      <dgm:prSet/>
      <dgm:spPr/>
      <dgm:t>
        <a:bodyPr/>
        <a:lstStyle/>
        <a:p>
          <a:endParaRPr lang="en-US"/>
        </a:p>
      </dgm:t>
    </dgm:pt>
    <dgm:pt modelId="{D4B87806-B183-8D46-87D7-90B73A75BB70}" type="sibTrans" cxnId="{C6987E1E-807D-854A-817C-EE7C1159E834}">
      <dgm:prSet/>
      <dgm:spPr/>
      <dgm:t>
        <a:bodyPr/>
        <a:lstStyle/>
        <a:p>
          <a:endParaRPr lang="en-US"/>
        </a:p>
      </dgm:t>
    </dgm:pt>
    <dgm:pt modelId="{D9C4094E-5815-0344-BB6C-9C07413DF273}">
      <dgm:prSet/>
      <dgm:spPr/>
      <dgm:t>
        <a:bodyPr/>
        <a:lstStyle/>
        <a:p>
          <a:r>
            <a:rPr lang="en-US" dirty="0" smtClean="0"/>
            <a:t>FS3</a:t>
          </a:r>
          <a:endParaRPr lang="en-US" dirty="0"/>
        </a:p>
      </dgm:t>
    </dgm:pt>
    <dgm:pt modelId="{9E899532-675B-DE42-BC7B-E8CF52D5342B}" type="parTrans" cxnId="{E0B399F8-04E8-0D48-BCBF-3E47ECD755E3}">
      <dgm:prSet/>
      <dgm:spPr/>
      <dgm:t>
        <a:bodyPr/>
        <a:lstStyle/>
        <a:p>
          <a:endParaRPr lang="en-US"/>
        </a:p>
      </dgm:t>
    </dgm:pt>
    <dgm:pt modelId="{BB25FBDE-FE87-004F-BBB5-931D359D1977}" type="sibTrans" cxnId="{E0B399F8-04E8-0D48-BCBF-3E47ECD755E3}">
      <dgm:prSet/>
      <dgm:spPr/>
      <dgm:t>
        <a:bodyPr/>
        <a:lstStyle/>
        <a:p>
          <a:endParaRPr lang="en-US"/>
        </a:p>
      </dgm:t>
    </dgm:pt>
    <dgm:pt modelId="{4B9218C1-8015-0947-A370-CC16C1D28FD6}">
      <dgm:prSet/>
      <dgm:spPr/>
      <dgm:t>
        <a:bodyPr/>
        <a:lstStyle/>
        <a:p>
          <a:r>
            <a:rPr lang="en-US" dirty="0" smtClean="0"/>
            <a:t>FS4</a:t>
          </a:r>
          <a:endParaRPr lang="en-US" dirty="0"/>
        </a:p>
      </dgm:t>
    </dgm:pt>
    <dgm:pt modelId="{9D3930BE-55E7-6444-AF22-264A1D40500F}" type="parTrans" cxnId="{18124E8B-D3A8-634E-B163-CDB5BAB1D7D5}">
      <dgm:prSet/>
      <dgm:spPr/>
      <dgm:t>
        <a:bodyPr/>
        <a:lstStyle/>
        <a:p>
          <a:endParaRPr lang="en-US"/>
        </a:p>
      </dgm:t>
    </dgm:pt>
    <dgm:pt modelId="{9ED4DED0-4D7F-7F44-8D46-0E2046C785B7}" type="sibTrans" cxnId="{18124E8B-D3A8-634E-B163-CDB5BAB1D7D5}">
      <dgm:prSet/>
      <dgm:spPr/>
      <dgm:t>
        <a:bodyPr/>
        <a:lstStyle/>
        <a:p>
          <a:endParaRPr lang="en-US"/>
        </a:p>
      </dgm:t>
    </dgm:pt>
    <dgm:pt modelId="{B7E7A430-CD98-7849-B177-BB69AE08AB3D}">
      <dgm:prSet/>
      <dgm:spPr/>
      <dgm:t>
        <a:bodyPr/>
        <a:lstStyle/>
        <a:p>
          <a:r>
            <a:rPr lang="en-US" smtClean="0"/>
            <a:t>Gamma: 0</a:t>
          </a:r>
          <a:endParaRPr lang="en-US"/>
        </a:p>
      </dgm:t>
    </dgm:pt>
    <dgm:pt modelId="{4C5F023E-DB56-BB4B-8205-00F9CA1D5D54}" type="parTrans" cxnId="{06427F0B-4B35-7A4C-9839-4A2AEC1B0958}">
      <dgm:prSet/>
      <dgm:spPr/>
      <dgm:t>
        <a:bodyPr/>
        <a:lstStyle/>
        <a:p>
          <a:endParaRPr lang="en-US"/>
        </a:p>
      </dgm:t>
    </dgm:pt>
    <dgm:pt modelId="{A9B19BD0-5228-3A40-8DF4-DE67040C567F}" type="sibTrans" cxnId="{06427F0B-4B35-7A4C-9839-4A2AEC1B0958}">
      <dgm:prSet/>
      <dgm:spPr/>
      <dgm:t>
        <a:bodyPr/>
        <a:lstStyle/>
        <a:p>
          <a:endParaRPr lang="en-US"/>
        </a:p>
      </dgm:t>
    </dgm:pt>
    <dgm:pt modelId="{48F74AA8-8CCA-044B-91C5-4A9C7CBB45D7}">
      <dgm:prSet/>
      <dgm:spPr/>
      <dgm:t>
        <a:bodyPr/>
        <a:lstStyle/>
        <a:p>
          <a:r>
            <a:rPr lang="en-US" dirty="0" smtClean="0"/>
            <a:t>n_estimators </a:t>
          </a:r>
        </a:p>
        <a:p>
          <a:r>
            <a:rPr lang="en-US" dirty="0" smtClean="0"/>
            <a:t>=1000</a:t>
          </a:r>
          <a:endParaRPr lang="en-US" dirty="0"/>
        </a:p>
      </dgm:t>
    </dgm:pt>
    <dgm:pt modelId="{ACFD8F08-3DAE-F545-BA01-13C702481049}" type="parTrans" cxnId="{8BE9575A-EB4A-0144-90C8-A32C90DD9CEF}">
      <dgm:prSet/>
      <dgm:spPr/>
      <dgm:t>
        <a:bodyPr/>
        <a:lstStyle/>
        <a:p>
          <a:endParaRPr lang="en-US"/>
        </a:p>
      </dgm:t>
    </dgm:pt>
    <dgm:pt modelId="{0134F102-DE07-F344-8A97-89873A134178}" type="sibTrans" cxnId="{8BE9575A-EB4A-0144-90C8-A32C90DD9CEF}">
      <dgm:prSet/>
      <dgm:spPr/>
      <dgm:t>
        <a:bodyPr/>
        <a:lstStyle/>
        <a:p>
          <a:endParaRPr lang="en-US"/>
        </a:p>
      </dgm:t>
    </dgm:pt>
    <dgm:pt modelId="{40369279-FFF7-5544-B42B-D3FCC9B60C7F}">
      <dgm:prSet phldrT="[Text]"/>
      <dgm:spPr/>
      <dgm:t>
        <a:bodyPr/>
        <a:lstStyle/>
        <a:p>
          <a:r>
            <a:rPr lang="en-US" dirty="0" smtClean="0"/>
            <a:t>Features</a:t>
          </a:r>
          <a:endParaRPr lang="en-US" dirty="0"/>
        </a:p>
      </dgm:t>
    </dgm:pt>
    <dgm:pt modelId="{228CD802-18BE-934B-BECD-B6ABC573A26C}" type="sibTrans" cxnId="{512A4ADF-AF57-5046-882F-95372312A0D7}">
      <dgm:prSet/>
      <dgm:spPr/>
      <dgm:t>
        <a:bodyPr/>
        <a:lstStyle/>
        <a:p>
          <a:endParaRPr lang="en-US"/>
        </a:p>
      </dgm:t>
    </dgm:pt>
    <dgm:pt modelId="{9D5FCF51-CC41-4A4E-825D-9A58C9CDDE58}" type="parTrans" cxnId="{512A4ADF-AF57-5046-882F-95372312A0D7}">
      <dgm:prSet/>
      <dgm:spPr/>
      <dgm:t>
        <a:bodyPr/>
        <a:lstStyle/>
        <a:p>
          <a:endParaRPr lang="en-US"/>
        </a:p>
      </dgm:t>
    </dgm:pt>
    <dgm:pt modelId="{7A404CFB-6392-7D47-BE61-A1DAB370D40F}" type="pres">
      <dgm:prSet presAssocID="{B6E56B0C-92AC-254D-BE06-741E1FEEFFF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826BA87-A09A-1E4D-B8A6-B3CB3EAF9F29}" type="pres">
      <dgm:prSet presAssocID="{40369279-FFF7-5544-B42B-D3FCC9B60C7F}" presName="root" presStyleCnt="0"/>
      <dgm:spPr/>
    </dgm:pt>
    <dgm:pt modelId="{B1BC7E00-5548-8D49-BE25-DF870D76C645}" type="pres">
      <dgm:prSet presAssocID="{40369279-FFF7-5544-B42B-D3FCC9B60C7F}" presName="rootComposite" presStyleCnt="0"/>
      <dgm:spPr/>
    </dgm:pt>
    <dgm:pt modelId="{5503C84F-208C-4B4E-B7EC-6170E5FC96ED}" type="pres">
      <dgm:prSet presAssocID="{40369279-FFF7-5544-B42B-D3FCC9B60C7F}" presName="rootText" presStyleLbl="node1" presStyleIdx="0" presStyleCnt="2"/>
      <dgm:spPr/>
      <dgm:t>
        <a:bodyPr/>
        <a:lstStyle/>
        <a:p>
          <a:endParaRPr lang="en-US"/>
        </a:p>
      </dgm:t>
    </dgm:pt>
    <dgm:pt modelId="{163743A7-0552-9B4A-A57D-16AEF0D6C35F}" type="pres">
      <dgm:prSet presAssocID="{40369279-FFF7-5544-B42B-D3FCC9B60C7F}" presName="rootConnector" presStyleLbl="node1" presStyleIdx="0" presStyleCnt="2"/>
      <dgm:spPr/>
      <dgm:t>
        <a:bodyPr/>
        <a:lstStyle/>
        <a:p>
          <a:endParaRPr lang="en-US"/>
        </a:p>
      </dgm:t>
    </dgm:pt>
    <dgm:pt modelId="{DEFAF89F-63E2-1047-88B5-8CD5F60E01A1}" type="pres">
      <dgm:prSet presAssocID="{40369279-FFF7-5544-B42B-D3FCC9B60C7F}" presName="childShape" presStyleCnt="0"/>
      <dgm:spPr/>
    </dgm:pt>
    <dgm:pt modelId="{403D3C5F-4CA5-D846-9305-1D1CE320DAB5}" type="pres">
      <dgm:prSet presAssocID="{634ACCBA-DCE3-F142-A3E2-003B6B065A90}" presName="Name13" presStyleLbl="parChTrans1D2" presStyleIdx="0" presStyleCnt="7"/>
      <dgm:spPr/>
      <dgm:t>
        <a:bodyPr/>
        <a:lstStyle/>
        <a:p>
          <a:endParaRPr lang="en-US"/>
        </a:p>
      </dgm:t>
    </dgm:pt>
    <dgm:pt modelId="{89C9678E-4D70-D84E-AEA9-42FDCEA29EDA}" type="pres">
      <dgm:prSet presAssocID="{441E2816-2581-C146-8028-E2A9C9ACBD77}" presName="childText" presStyleLbl="bg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5C4FD-9FA8-AC47-866D-4169967998DA}" type="pres">
      <dgm:prSet presAssocID="{F07397FA-8525-AC4D-B776-0F2DA1513630}" presName="Name13" presStyleLbl="parChTrans1D2" presStyleIdx="1" presStyleCnt="7"/>
      <dgm:spPr/>
      <dgm:t>
        <a:bodyPr/>
        <a:lstStyle/>
        <a:p>
          <a:endParaRPr lang="en-US"/>
        </a:p>
      </dgm:t>
    </dgm:pt>
    <dgm:pt modelId="{4A535F24-B80D-9A44-B8BE-D27C3F670197}" type="pres">
      <dgm:prSet presAssocID="{83052EC4-CDA4-1848-BC60-FE04F78D573A}" presName="childText" presStyleLbl="bg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07331-2DE4-5C45-91FC-625581F42A21}" type="pres">
      <dgm:prSet presAssocID="{9E899532-675B-DE42-BC7B-E8CF52D5342B}" presName="Name13" presStyleLbl="parChTrans1D2" presStyleIdx="2" presStyleCnt="7"/>
      <dgm:spPr/>
      <dgm:t>
        <a:bodyPr/>
        <a:lstStyle/>
        <a:p>
          <a:endParaRPr lang="en-US"/>
        </a:p>
      </dgm:t>
    </dgm:pt>
    <dgm:pt modelId="{7257B891-554C-4041-94ED-14FCEC5D1063}" type="pres">
      <dgm:prSet presAssocID="{D9C4094E-5815-0344-BB6C-9C07413DF273}" presName="childText" presStyleLbl="bg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8368C4-5FB0-9F43-8B0C-EBD33713F4BA}" type="pres">
      <dgm:prSet presAssocID="{9D3930BE-55E7-6444-AF22-264A1D40500F}" presName="Name13" presStyleLbl="parChTrans1D2" presStyleIdx="3" presStyleCnt="7"/>
      <dgm:spPr/>
      <dgm:t>
        <a:bodyPr/>
        <a:lstStyle/>
        <a:p>
          <a:endParaRPr lang="en-US"/>
        </a:p>
      </dgm:t>
    </dgm:pt>
    <dgm:pt modelId="{92D355F8-F344-6E41-AACF-53626A1CCA10}" type="pres">
      <dgm:prSet presAssocID="{4B9218C1-8015-0947-A370-CC16C1D28FD6}" presName="childText" presStyleLbl="bg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EE85E8-2646-4847-9288-8D6BF32AA5EE}" type="pres">
      <dgm:prSet presAssocID="{2741CD4C-6C89-8548-9882-BD9374D67852}" presName="root" presStyleCnt="0"/>
      <dgm:spPr/>
    </dgm:pt>
    <dgm:pt modelId="{AA58693B-AB15-3F48-9E7A-B3304E36D819}" type="pres">
      <dgm:prSet presAssocID="{2741CD4C-6C89-8548-9882-BD9374D67852}" presName="rootComposite" presStyleCnt="0"/>
      <dgm:spPr/>
    </dgm:pt>
    <dgm:pt modelId="{3D8E2F0B-C148-DD4E-A3F9-7B7E7380659E}" type="pres">
      <dgm:prSet presAssocID="{2741CD4C-6C89-8548-9882-BD9374D67852}" presName="rootText" presStyleLbl="node1" presStyleIdx="1" presStyleCnt="2"/>
      <dgm:spPr/>
      <dgm:t>
        <a:bodyPr/>
        <a:lstStyle/>
        <a:p>
          <a:endParaRPr lang="en-US"/>
        </a:p>
      </dgm:t>
    </dgm:pt>
    <dgm:pt modelId="{062F529E-6A90-914D-A7B1-082F49719FEF}" type="pres">
      <dgm:prSet presAssocID="{2741CD4C-6C89-8548-9882-BD9374D67852}" presName="rootConnector" presStyleLbl="node1" presStyleIdx="1" presStyleCnt="2"/>
      <dgm:spPr/>
      <dgm:t>
        <a:bodyPr/>
        <a:lstStyle/>
        <a:p>
          <a:endParaRPr lang="en-US"/>
        </a:p>
      </dgm:t>
    </dgm:pt>
    <dgm:pt modelId="{601154D5-B9F3-8F40-B0D0-D4EA324AD2F9}" type="pres">
      <dgm:prSet presAssocID="{2741CD4C-6C89-8548-9882-BD9374D67852}" presName="childShape" presStyleCnt="0"/>
      <dgm:spPr/>
    </dgm:pt>
    <dgm:pt modelId="{6FE60175-8AD5-B34D-B68F-91AD683C3B9E}" type="pres">
      <dgm:prSet presAssocID="{3BE0D957-847B-9F4C-83F5-DFD834E5F900}" presName="Name13" presStyleLbl="parChTrans1D2" presStyleIdx="4" presStyleCnt="7"/>
      <dgm:spPr/>
      <dgm:t>
        <a:bodyPr/>
        <a:lstStyle/>
        <a:p>
          <a:endParaRPr lang="en-US"/>
        </a:p>
      </dgm:t>
    </dgm:pt>
    <dgm:pt modelId="{54211642-88B9-FE49-9F1C-E3ED2FD92E75}" type="pres">
      <dgm:prSet presAssocID="{63A39B86-6D7D-DE4F-A677-7D57EFCA35BD}" presName="childText" presStyleLbl="bg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96302-F1AC-7B43-9387-2F9954A9C618}" type="pres">
      <dgm:prSet presAssocID="{4C5F023E-DB56-BB4B-8205-00F9CA1D5D54}" presName="Name13" presStyleLbl="parChTrans1D2" presStyleIdx="5" presStyleCnt="7"/>
      <dgm:spPr/>
      <dgm:t>
        <a:bodyPr/>
        <a:lstStyle/>
        <a:p>
          <a:endParaRPr lang="en-US"/>
        </a:p>
      </dgm:t>
    </dgm:pt>
    <dgm:pt modelId="{DEAF0117-D836-1B4F-8A4B-80C85D2E4804}" type="pres">
      <dgm:prSet presAssocID="{B7E7A430-CD98-7849-B177-BB69AE08AB3D}" presName="childText" presStyleLbl="bg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50CF00-08CA-2A48-BA04-4092086F9C44}" type="pres">
      <dgm:prSet presAssocID="{ACFD8F08-3DAE-F545-BA01-13C702481049}" presName="Name13" presStyleLbl="parChTrans1D2" presStyleIdx="6" presStyleCnt="7"/>
      <dgm:spPr/>
      <dgm:t>
        <a:bodyPr/>
        <a:lstStyle/>
        <a:p>
          <a:endParaRPr lang="en-US"/>
        </a:p>
      </dgm:t>
    </dgm:pt>
    <dgm:pt modelId="{09C8540D-EC62-944B-8C15-DBE86E1FF286}" type="pres">
      <dgm:prSet presAssocID="{48F74AA8-8CCA-044B-91C5-4A9C7CBB45D7}" presName="childText" presStyleLbl="bg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026EF3-45AD-4E8B-AB45-B79C208BF619}" type="presOf" srcId="{441E2816-2581-C146-8028-E2A9C9ACBD77}" destId="{89C9678E-4D70-D84E-AEA9-42FDCEA29EDA}" srcOrd="0" destOrd="0" presId="urn:microsoft.com/office/officeart/2005/8/layout/hierarchy3"/>
    <dgm:cxn modelId="{9AF2B75B-F711-9043-8386-808976DE9DB6}" srcId="{B6E56B0C-92AC-254D-BE06-741E1FEEFFF9}" destId="{2741CD4C-6C89-8548-9882-BD9374D67852}" srcOrd="1" destOrd="0" parTransId="{429BD926-F779-244E-A867-CF807312A568}" sibTransId="{F04091C4-4CF4-6743-AE66-0D220462D1E4}"/>
    <dgm:cxn modelId="{FE1C4A75-509E-49AD-9584-D3D8E68A638F}" type="presOf" srcId="{9D3930BE-55E7-6444-AF22-264A1D40500F}" destId="{DF8368C4-5FB0-9F43-8B0C-EBD33713F4BA}" srcOrd="0" destOrd="0" presId="urn:microsoft.com/office/officeart/2005/8/layout/hierarchy3"/>
    <dgm:cxn modelId="{028ABB6F-F42A-4D08-A71F-1FA055EC989E}" type="presOf" srcId="{48F74AA8-8CCA-044B-91C5-4A9C7CBB45D7}" destId="{09C8540D-EC62-944B-8C15-DBE86E1FF286}" srcOrd="0" destOrd="0" presId="urn:microsoft.com/office/officeart/2005/8/layout/hierarchy3"/>
    <dgm:cxn modelId="{EC34B83F-7161-4C1C-B55A-16B1AFAD0DB0}" type="presOf" srcId="{3BE0D957-847B-9F4C-83F5-DFD834E5F900}" destId="{6FE60175-8AD5-B34D-B68F-91AD683C3B9E}" srcOrd="0" destOrd="0" presId="urn:microsoft.com/office/officeart/2005/8/layout/hierarchy3"/>
    <dgm:cxn modelId="{8BE9575A-EB4A-0144-90C8-A32C90DD9CEF}" srcId="{2741CD4C-6C89-8548-9882-BD9374D67852}" destId="{48F74AA8-8CCA-044B-91C5-4A9C7CBB45D7}" srcOrd="2" destOrd="0" parTransId="{ACFD8F08-3DAE-F545-BA01-13C702481049}" sibTransId="{0134F102-DE07-F344-8A97-89873A134178}"/>
    <dgm:cxn modelId="{E1F80476-A919-42C6-9142-D8FF68B0B600}" type="presOf" srcId="{9E899532-675B-DE42-BC7B-E8CF52D5342B}" destId="{EF207331-2DE4-5C45-91FC-625581F42A21}" srcOrd="0" destOrd="0" presId="urn:microsoft.com/office/officeart/2005/8/layout/hierarchy3"/>
    <dgm:cxn modelId="{ED649BBF-CFE9-4E87-8EE7-6E5D2B640FC0}" type="presOf" srcId="{63A39B86-6D7D-DE4F-A677-7D57EFCA35BD}" destId="{54211642-88B9-FE49-9F1C-E3ED2FD92E75}" srcOrd="0" destOrd="0" presId="urn:microsoft.com/office/officeart/2005/8/layout/hierarchy3"/>
    <dgm:cxn modelId="{AD2C81DD-090F-4D2E-8FD4-D27103FDC834}" type="presOf" srcId="{ACFD8F08-3DAE-F545-BA01-13C702481049}" destId="{E250CF00-08CA-2A48-BA04-4092086F9C44}" srcOrd="0" destOrd="0" presId="urn:microsoft.com/office/officeart/2005/8/layout/hierarchy3"/>
    <dgm:cxn modelId="{11907F26-578F-4731-A6B4-19C524E8B965}" type="presOf" srcId="{634ACCBA-DCE3-F142-A3E2-003B6B065A90}" destId="{403D3C5F-4CA5-D846-9305-1D1CE320DAB5}" srcOrd="0" destOrd="0" presId="urn:microsoft.com/office/officeart/2005/8/layout/hierarchy3"/>
    <dgm:cxn modelId="{D136FA91-E620-344E-957A-A3171660E02C}" srcId="{40369279-FFF7-5544-B42B-D3FCC9B60C7F}" destId="{441E2816-2581-C146-8028-E2A9C9ACBD77}" srcOrd="0" destOrd="0" parTransId="{634ACCBA-DCE3-F142-A3E2-003B6B065A90}" sibTransId="{A8E37562-6220-D945-A078-CDD702785872}"/>
    <dgm:cxn modelId="{2EE6A24E-E11C-4A4D-964F-5FC35AE9F07B}" type="presOf" srcId="{40369279-FFF7-5544-B42B-D3FCC9B60C7F}" destId="{5503C84F-208C-4B4E-B7EC-6170E5FC96ED}" srcOrd="0" destOrd="0" presId="urn:microsoft.com/office/officeart/2005/8/layout/hierarchy3"/>
    <dgm:cxn modelId="{980630D9-7C44-4659-B14F-51DCD005E2E4}" type="presOf" srcId="{2741CD4C-6C89-8548-9882-BD9374D67852}" destId="{062F529E-6A90-914D-A7B1-082F49719FEF}" srcOrd="1" destOrd="0" presId="urn:microsoft.com/office/officeart/2005/8/layout/hierarchy3"/>
    <dgm:cxn modelId="{18124E8B-D3A8-634E-B163-CDB5BAB1D7D5}" srcId="{40369279-FFF7-5544-B42B-D3FCC9B60C7F}" destId="{4B9218C1-8015-0947-A370-CC16C1D28FD6}" srcOrd="3" destOrd="0" parTransId="{9D3930BE-55E7-6444-AF22-264A1D40500F}" sibTransId="{9ED4DED0-4D7F-7F44-8D46-0E2046C785B7}"/>
    <dgm:cxn modelId="{457F8705-DA95-4806-BBF8-EB02F5DD808C}" type="presOf" srcId="{D9C4094E-5815-0344-BB6C-9C07413DF273}" destId="{7257B891-554C-4041-94ED-14FCEC5D1063}" srcOrd="0" destOrd="0" presId="urn:microsoft.com/office/officeart/2005/8/layout/hierarchy3"/>
    <dgm:cxn modelId="{8D0A969B-4494-3C4E-B835-F4688E6A8013}" srcId="{40369279-FFF7-5544-B42B-D3FCC9B60C7F}" destId="{83052EC4-CDA4-1848-BC60-FE04F78D573A}" srcOrd="1" destOrd="0" parTransId="{F07397FA-8525-AC4D-B776-0F2DA1513630}" sibTransId="{76B52832-4BBA-FA47-8F3A-B178FEB24EAB}"/>
    <dgm:cxn modelId="{BA73C527-0DF2-4ED7-9FF3-7F919108C358}" type="presOf" srcId="{B7E7A430-CD98-7849-B177-BB69AE08AB3D}" destId="{DEAF0117-D836-1B4F-8A4B-80C85D2E4804}" srcOrd="0" destOrd="0" presId="urn:microsoft.com/office/officeart/2005/8/layout/hierarchy3"/>
    <dgm:cxn modelId="{E451B6C6-C656-4100-BE55-3AE754A127A0}" type="presOf" srcId="{B6E56B0C-92AC-254D-BE06-741E1FEEFFF9}" destId="{7A404CFB-6392-7D47-BE61-A1DAB370D40F}" srcOrd="0" destOrd="0" presId="urn:microsoft.com/office/officeart/2005/8/layout/hierarchy3"/>
    <dgm:cxn modelId="{E0B399F8-04E8-0D48-BCBF-3E47ECD755E3}" srcId="{40369279-FFF7-5544-B42B-D3FCC9B60C7F}" destId="{D9C4094E-5815-0344-BB6C-9C07413DF273}" srcOrd="2" destOrd="0" parTransId="{9E899532-675B-DE42-BC7B-E8CF52D5342B}" sibTransId="{BB25FBDE-FE87-004F-BBB5-931D359D1977}"/>
    <dgm:cxn modelId="{0BC2426F-B2A3-44C8-B846-295A8B944940}" type="presOf" srcId="{F07397FA-8525-AC4D-B776-0F2DA1513630}" destId="{6E35C4FD-9FA8-AC47-866D-4169967998DA}" srcOrd="0" destOrd="0" presId="urn:microsoft.com/office/officeart/2005/8/layout/hierarchy3"/>
    <dgm:cxn modelId="{EBE67DEE-C86B-468B-ACA6-CDAE7500421E}" type="presOf" srcId="{40369279-FFF7-5544-B42B-D3FCC9B60C7F}" destId="{163743A7-0552-9B4A-A57D-16AEF0D6C35F}" srcOrd="1" destOrd="0" presId="urn:microsoft.com/office/officeart/2005/8/layout/hierarchy3"/>
    <dgm:cxn modelId="{06427F0B-4B35-7A4C-9839-4A2AEC1B0958}" srcId="{2741CD4C-6C89-8548-9882-BD9374D67852}" destId="{B7E7A430-CD98-7849-B177-BB69AE08AB3D}" srcOrd="1" destOrd="0" parTransId="{4C5F023E-DB56-BB4B-8205-00F9CA1D5D54}" sibTransId="{A9B19BD0-5228-3A40-8DF4-DE67040C567F}"/>
    <dgm:cxn modelId="{5D0A49E0-72C6-4484-A454-6BA37580A3C8}" type="presOf" srcId="{4C5F023E-DB56-BB4B-8205-00F9CA1D5D54}" destId="{90E96302-F1AC-7B43-9387-2F9954A9C618}" srcOrd="0" destOrd="0" presId="urn:microsoft.com/office/officeart/2005/8/layout/hierarchy3"/>
    <dgm:cxn modelId="{9592030B-C874-4066-AC5E-91D80DCDD44D}" type="presOf" srcId="{2741CD4C-6C89-8548-9882-BD9374D67852}" destId="{3D8E2F0B-C148-DD4E-A3F9-7B7E7380659E}" srcOrd="0" destOrd="0" presId="urn:microsoft.com/office/officeart/2005/8/layout/hierarchy3"/>
    <dgm:cxn modelId="{C6987E1E-807D-854A-817C-EE7C1159E834}" srcId="{2741CD4C-6C89-8548-9882-BD9374D67852}" destId="{63A39B86-6D7D-DE4F-A677-7D57EFCA35BD}" srcOrd="0" destOrd="0" parTransId="{3BE0D957-847B-9F4C-83F5-DFD834E5F900}" sibTransId="{D4B87806-B183-8D46-87D7-90B73A75BB70}"/>
    <dgm:cxn modelId="{512A4ADF-AF57-5046-882F-95372312A0D7}" srcId="{B6E56B0C-92AC-254D-BE06-741E1FEEFFF9}" destId="{40369279-FFF7-5544-B42B-D3FCC9B60C7F}" srcOrd="0" destOrd="0" parTransId="{9D5FCF51-CC41-4A4E-825D-9A58C9CDDE58}" sibTransId="{228CD802-18BE-934B-BECD-B6ABC573A26C}"/>
    <dgm:cxn modelId="{F3211A5A-72EF-440A-8286-0DFCA1C3D671}" type="presOf" srcId="{83052EC4-CDA4-1848-BC60-FE04F78D573A}" destId="{4A535F24-B80D-9A44-B8BE-D27C3F670197}" srcOrd="0" destOrd="0" presId="urn:microsoft.com/office/officeart/2005/8/layout/hierarchy3"/>
    <dgm:cxn modelId="{56143DCF-341B-475B-BD06-C532B48063C5}" type="presOf" srcId="{4B9218C1-8015-0947-A370-CC16C1D28FD6}" destId="{92D355F8-F344-6E41-AACF-53626A1CCA10}" srcOrd="0" destOrd="0" presId="urn:microsoft.com/office/officeart/2005/8/layout/hierarchy3"/>
    <dgm:cxn modelId="{AFB66A75-A355-4079-851D-0DD57E8F0363}" type="presParOf" srcId="{7A404CFB-6392-7D47-BE61-A1DAB370D40F}" destId="{7826BA87-A09A-1E4D-B8A6-B3CB3EAF9F29}" srcOrd="0" destOrd="0" presId="urn:microsoft.com/office/officeart/2005/8/layout/hierarchy3"/>
    <dgm:cxn modelId="{6E233864-E401-42FC-9199-85EDBED863F8}" type="presParOf" srcId="{7826BA87-A09A-1E4D-B8A6-B3CB3EAF9F29}" destId="{B1BC7E00-5548-8D49-BE25-DF870D76C645}" srcOrd="0" destOrd="0" presId="urn:microsoft.com/office/officeart/2005/8/layout/hierarchy3"/>
    <dgm:cxn modelId="{8C8BD81C-1E30-4F80-9213-D6A0D6584C97}" type="presParOf" srcId="{B1BC7E00-5548-8D49-BE25-DF870D76C645}" destId="{5503C84F-208C-4B4E-B7EC-6170E5FC96ED}" srcOrd="0" destOrd="0" presId="urn:microsoft.com/office/officeart/2005/8/layout/hierarchy3"/>
    <dgm:cxn modelId="{3A8842E5-15B2-486C-A6C1-75DFD6EF9DDC}" type="presParOf" srcId="{B1BC7E00-5548-8D49-BE25-DF870D76C645}" destId="{163743A7-0552-9B4A-A57D-16AEF0D6C35F}" srcOrd="1" destOrd="0" presId="urn:microsoft.com/office/officeart/2005/8/layout/hierarchy3"/>
    <dgm:cxn modelId="{FCF9878F-CCD3-4705-A5EB-0D41258DE9B5}" type="presParOf" srcId="{7826BA87-A09A-1E4D-B8A6-B3CB3EAF9F29}" destId="{DEFAF89F-63E2-1047-88B5-8CD5F60E01A1}" srcOrd="1" destOrd="0" presId="urn:microsoft.com/office/officeart/2005/8/layout/hierarchy3"/>
    <dgm:cxn modelId="{4C35D7A4-712C-4E8F-82AE-582A40DB12BA}" type="presParOf" srcId="{DEFAF89F-63E2-1047-88B5-8CD5F60E01A1}" destId="{403D3C5F-4CA5-D846-9305-1D1CE320DAB5}" srcOrd="0" destOrd="0" presId="urn:microsoft.com/office/officeart/2005/8/layout/hierarchy3"/>
    <dgm:cxn modelId="{A1AD8AA9-EEFB-4C09-B0CF-1C7FE1AD2644}" type="presParOf" srcId="{DEFAF89F-63E2-1047-88B5-8CD5F60E01A1}" destId="{89C9678E-4D70-D84E-AEA9-42FDCEA29EDA}" srcOrd="1" destOrd="0" presId="urn:microsoft.com/office/officeart/2005/8/layout/hierarchy3"/>
    <dgm:cxn modelId="{5E14C0DF-0B6D-4125-BED4-8FD21246DC91}" type="presParOf" srcId="{DEFAF89F-63E2-1047-88B5-8CD5F60E01A1}" destId="{6E35C4FD-9FA8-AC47-866D-4169967998DA}" srcOrd="2" destOrd="0" presId="urn:microsoft.com/office/officeart/2005/8/layout/hierarchy3"/>
    <dgm:cxn modelId="{51F26EE6-B6A6-4396-8E58-BF8BE5FBC7C4}" type="presParOf" srcId="{DEFAF89F-63E2-1047-88B5-8CD5F60E01A1}" destId="{4A535F24-B80D-9A44-B8BE-D27C3F670197}" srcOrd="3" destOrd="0" presId="urn:microsoft.com/office/officeart/2005/8/layout/hierarchy3"/>
    <dgm:cxn modelId="{FBEEE319-167A-4F83-ABDA-3493C884932C}" type="presParOf" srcId="{DEFAF89F-63E2-1047-88B5-8CD5F60E01A1}" destId="{EF207331-2DE4-5C45-91FC-625581F42A21}" srcOrd="4" destOrd="0" presId="urn:microsoft.com/office/officeart/2005/8/layout/hierarchy3"/>
    <dgm:cxn modelId="{043E0F48-A7BF-4839-959B-4E69665547CD}" type="presParOf" srcId="{DEFAF89F-63E2-1047-88B5-8CD5F60E01A1}" destId="{7257B891-554C-4041-94ED-14FCEC5D1063}" srcOrd="5" destOrd="0" presId="urn:microsoft.com/office/officeart/2005/8/layout/hierarchy3"/>
    <dgm:cxn modelId="{D92B29B5-8907-466B-AA7E-D021A1FE3A66}" type="presParOf" srcId="{DEFAF89F-63E2-1047-88B5-8CD5F60E01A1}" destId="{DF8368C4-5FB0-9F43-8B0C-EBD33713F4BA}" srcOrd="6" destOrd="0" presId="urn:microsoft.com/office/officeart/2005/8/layout/hierarchy3"/>
    <dgm:cxn modelId="{2B8B896E-9A5D-4153-AE7E-ACF64A6BFF9A}" type="presParOf" srcId="{DEFAF89F-63E2-1047-88B5-8CD5F60E01A1}" destId="{92D355F8-F344-6E41-AACF-53626A1CCA10}" srcOrd="7" destOrd="0" presId="urn:microsoft.com/office/officeart/2005/8/layout/hierarchy3"/>
    <dgm:cxn modelId="{38AC97D6-9FD5-40A4-BBD8-0E0DD5A04B42}" type="presParOf" srcId="{7A404CFB-6392-7D47-BE61-A1DAB370D40F}" destId="{7BEE85E8-2646-4847-9288-8D6BF32AA5EE}" srcOrd="1" destOrd="0" presId="urn:microsoft.com/office/officeart/2005/8/layout/hierarchy3"/>
    <dgm:cxn modelId="{5291C1DD-9F64-45C6-A2F8-93EC52C30E78}" type="presParOf" srcId="{7BEE85E8-2646-4847-9288-8D6BF32AA5EE}" destId="{AA58693B-AB15-3F48-9E7A-B3304E36D819}" srcOrd="0" destOrd="0" presId="urn:microsoft.com/office/officeart/2005/8/layout/hierarchy3"/>
    <dgm:cxn modelId="{AF032C58-CCBD-4E63-8E9B-CB963380E166}" type="presParOf" srcId="{AA58693B-AB15-3F48-9E7A-B3304E36D819}" destId="{3D8E2F0B-C148-DD4E-A3F9-7B7E7380659E}" srcOrd="0" destOrd="0" presId="urn:microsoft.com/office/officeart/2005/8/layout/hierarchy3"/>
    <dgm:cxn modelId="{25FFE6DF-FD8D-4112-BF77-D820C539FF24}" type="presParOf" srcId="{AA58693B-AB15-3F48-9E7A-B3304E36D819}" destId="{062F529E-6A90-914D-A7B1-082F49719FEF}" srcOrd="1" destOrd="0" presId="urn:microsoft.com/office/officeart/2005/8/layout/hierarchy3"/>
    <dgm:cxn modelId="{0B36517D-5A14-44AF-8F23-04B5892CEC3A}" type="presParOf" srcId="{7BEE85E8-2646-4847-9288-8D6BF32AA5EE}" destId="{601154D5-B9F3-8F40-B0D0-D4EA324AD2F9}" srcOrd="1" destOrd="0" presId="urn:microsoft.com/office/officeart/2005/8/layout/hierarchy3"/>
    <dgm:cxn modelId="{3468A202-5A93-41E2-951A-C7BE7DFD6582}" type="presParOf" srcId="{601154D5-B9F3-8F40-B0D0-D4EA324AD2F9}" destId="{6FE60175-8AD5-B34D-B68F-91AD683C3B9E}" srcOrd="0" destOrd="0" presId="urn:microsoft.com/office/officeart/2005/8/layout/hierarchy3"/>
    <dgm:cxn modelId="{F8DB0957-EBD1-4771-AA6D-6BA2880B3A46}" type="presParOf" srcId="{601154D5-B9F3-8F40-B0D0-D4EA324AD2F9}" destId="{54211642-88B9-FE49-9F1C-E3ED2FD92E75}" srcOrd="1" destOrd="0" presId="urn:microsoft.com/office/officeart/2005/8/layout/hierarchy3"/>
    <dgm:cxn modelId="{C7EA2990-5D92-45B9-97DA-1E529C5405C5}" type="presParOf" srcId="{601154D5-B9F3-8F40-B0D0-D4EA324AD2F9}" destId="{90E96302-F1AC-7B43-9387-2F9954A9C618}" srcOrd="2" destOrd="0" presId="urn:microsoft.com/office/officeart/2005/8/layout/hierarchy3"/>
    <dgm:cxn modelId="{502402D7-7ABE-4729-B0BF-F7FDF0FF6DFB}" type="presParOf" srcId="{601154D5-B9F3-8F40-B0D0-D4EA324AD2F9}" destId="{DEAF0117-D836-1B4F-8A4B-80C85D2E4804}" srcOrd="3" destOrd="0" presId="urn:microsoft.com/office/officeart/2005/8/layout/hierarchy3"/>
    <dgm:cxn modelId="{024CAD20-B06C-47C5-90F5-BB9E68F3A3D6}" type="presParOf" srcId="{601154D5-B9F3-8F40-B0D0-D4EA324AD2F9}" destId="{E250CF00-08CA-2A48-BA04-4092086F9C44}" srcOrd="4" destOrd="0" presId="urn:microsoft.com/office/officeart/2005/8/layout/hierarchy3"/>
    <dgm:cxn modelId="{FF50F08E-6C02-4A42-BAC5-95423B676250}" type="presParOf" srcId="{601154D5-B9F3-8F40-B0D0-D4EA324AD2F9}" destId="{09C8540D-EC62-944B-8C15-DBE86E1FF28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7DDFA-4EF0-DE45-9E2C-365C94DF8973}">
      <dsp:nvSpPr>
        <dsp:cNvPr id="0" name=""/>
        <dsp:cNvSpPr/>
      </dsp:nvSpPr>
      <dsp:spPr>
        <a:xfrm>
          <a:off x="1252" y="478223"/>
          <a:ext cx="2500904" cy="10003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Max_depth</a:t>
          </a:r>
        </a:p>
      </dsp:txBody>
      <dsp:txXfrm>
        <a:off x="501433" y="478223"/>
        <a:ext cx="1500543" cy="1000361"/>
      </dsp:txXfrm>
    </dsp:sp>
    <dsp:sp modelId="{0483B459-7AFB-7744-AC37-04052223CC68}">
      <dsp:nvSpPr>
        <dsp:cNvPr id="0" name=""/>
        <dsp:cNvSpPr/>
      </dsp:nvSpPr>
      <dsp:spPr>
        <a:xfrm>
          <a:off x="2177039" y="563253"/>
          <a:ext cx="2075750" cy="8303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[3,5,7,</a:t>
          </a:r>
          <a:r>
            <a:rPr lang="en-US" sz="2100" kern="1200" dirty="0" smtClean="0">
              <a:solidFill>
                <a:srgbClr val="FF0000"/>
              </a:solidFill>
            </a:rPr>
            <a:t>9</a:t>
          </a:r>
          <a:r>
            <a:rPr lang="en-US" sz="2100" kern="1200" dirty="0" smtClean="0"/>
            <a:t>]</a:t>
          </a:r>
          <a:endParaRPr lang="en-US" sz="2100" kern="1200" dirty="0"/>
        </a:p>
      </dsp:txBody>
      <dsp:txXfrm>
        <a:off x="2592189" y="563253"/>
        <a:ext cx="1245450" cy="830300"/>
      </dsp:txXfrm>
    </dsp:sp>
    <dsp:sp modelId="{2EF67A79-B57B-9E40-AF52-B831B12BFCBE}">
      <dsp:nvSpPr>
        <dsp:cNvPr id="0" name=""/>
        <dsp:cNvSpPr/>
      </dsp:nvSpPr>
      <dsp:spPr>
        <a:xfrm>
          <a:off x="3962185" y="563253"/>
          <a:ext cx="2075750" cy="8303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[10,</a:t>
          </a:r>
          <a:r>
            <a:rPr lang="en-US" sz="2100" kern="1200" dirty="0" smtClean="0">
              <a:solidFill>
                <a:srgbClr val="FF0000"/>
              </a:solidFill>
            </a:rPr>
            <a:t>20</a:t>
          </a:r>
          <a:r>
            <a:rPr lang="en-US" sz="2100" kern="1200" dirty="0" smtClean="0"/>
            <a:t>,30]</a:t>
          </a:r>
          <a:endParaRPr lang="en-US" sz="2100" kern="1200" dirty="0"/>
        </a:p>
      </dsp:txBody>
      <dsp:txXfrm>
        <a:off x="4377335" y="563253"/>
        <a:ext cx="1245450" cy="830300"/>
      </dsp:txXfrm>
    </dsp:sp>
    <dsp:sp modelId="{5BFA2732-F77C-444F-AA99-7E35D63E2682}">
      <dsp:nvSpPr>
        <dsp:cNvPr id="0" name=""/>
        <dsp:cNvSpPr/>
      </dsp:nvSpPr>
      <dsp:spPr>
        <a:xfrm>
          <a:off x="5747330" y="563253"/>
          <a:ext cx="2075750" cy="8303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[15,</a:t>
          </a:r>
          <a:r>
            <a:rPr lang="en-US" sz="2100" kern="1200" dirty="0" smtClean="0">
              <a:solidFill>
                <a:srgbClr val="FF0000"/>
              </a:solidFill>
            </a:rPr>
            <a:t>20</a:t>
          </a:r>
          <a:r>
            <a:rPr lang="en-US" sz="2100" kern="1200" dirty="0" smtClean="0"/>
            <a:t>,25]</a:t>
          </a:r>
          <a:endParaRPr lang="en-US" sz="2100" kern="1200" dirty="0"/>
        </a:p>
      </dsp:txBody>
      <dsp:txXfrm>
        <a:off x="6162480" y="563253"/>
        <a:ext cx="1245450" cy="830300"/>
      </dsp:txXfrm>
    </dsp:sp>
    <dsp:sp modelId="{D6167A66-CBEC-3749-A4CB-169E6D5B0C58}">
      <dsp:nvSpPr>
        <dsp:cNvPr id="0" name=""/>
        <dsp:cNvSpPr/>
      </dsp:nvSpPr>
      <dsp:spPr>
        <a:xfrm>
          <a:off x="7532476" y="563253"/>
          <a:ext cx="2075750" cy="8303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[18,</a:t>
          </a:r>
          <a:r>
            <a:rPr lang="en-US" sz="2100" kern="1200" dirty="0" smtClean="0">
              <a:solidFill>
                <a:srgbClr val="FF0000"/>
              </a:solidFill>
            </a:rPr>
            <a:t>20</a:t>
          </a:r>
          <a:r>
            <a:rPr lang="en-US" sz="2100" kern="1200" dirty="0" smtClean="0"/>
            <a:t>,22]</a:t>
          </a:r>
          <a:endParaRPr lang="en-US" sz="2100" kern="1200" dirty="0"/>
        </a:p>
      </dsp:txBody>
      <dsp:txXfrm>
        <a:off x="7947626" y="563253"/>
        <a:ext cx="1245450" cy="830300"/>
      </dsp:txXfrm>
    </dsp:sp>
    <dsp:sp modelId="{55201E88-247B-FE42-8398-863D4B57190E}">
      <dsp:nvSpPr>
        <dsp:cNvPr id="0" name=""/>
        <dsp:cNvSpPr/>
      </dsp:nvSpPr>
      <dsp:spPr>
        <a:xfrm>
          <a:off x="1252" y="1618635"/>
          <a:ext cx="2500904" cy="10003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Min_child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weight</a:t>
          </a:r>
          <a:endParaRPr lang="en-US" sz="2300" kern="1200" dirty="0"/>
        </a:p>
      </dsp:txBody>
      <dsp:txXfrm>
        <a:off x="501433" y="1618635"/>
        <a:ext cx="1500543" cy="1000361"/>
      </dsp:txXfrm>
    </dsp:sp>
    <dsp:sp modelId="{69C7B2D9-6431-5A47-BB3D-D77F618CE3F3}">
      <dsp:nvSpPr>
        <dsp:cNvPr id="0" name=""/>
        <dsp:cNvSpPr/>
      </dsp:nvSpPr>
      <dsp:spPr>
        <a:xfrm>
          <a:off x="2177039" y="1703666"/>
          <a:ext cx="2075750" cy="8303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[1,2,</a:t>
          </a:r>
          <a:r>
            <a:rPr lang="en-US" sz="2100" kern="1200" dirty="0" smtClean="0">
              <a:solidFill>
                <a:srgbClr val="FF0000"/>
              </a:solidFill>
            </a:rPr>
            <a:t>3</a:t>
          </a:r>
          <a:r>
            <a:rPr lang="en-US" sz="2100" kern="1200" dirty="0" smtClean="0"/>
            <a:t>]</a:t>
          </a:r>
          <a:endParaRPr lang="en-US" sz="2100" kern="1200" dirty="0"/>
        </a:p>
      </dsp:txBody>
      <dsp:txXfrm>
        <a:off x="2592189" y="1703666"/>
        <a:ext cx="1245450" cy="830300"/>
      </dsp:txXfrm>
    </dsp:sp>
    <dsp:sp modelId="{FB6E2958-4889-BD40-8794-0AB8821D81C2}">
      <dsp:nvSpPr>
        <dsp:cNvPr id="0" name=""/>
        <dsp:cNvSpPr/>
      </dsp:nvSpPr>
      <dsp:spPr>
        <a:xfrm>
          <a:off x="3962185" y="1703666"/>
          <a:ext cx="2075750" cy="8303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[3,</a:t>
          </a:r>
          <a:r>
            <a:rPr lang="en-US" sz="2100" kern="1200" dirty="0" smtClean="0">
              <a:solidFill>
                <a:srgbClr val="FF0000"/>
              </a:solidFill>
            </a:rPr>
            <a:t>5</a:t>
          </a:r>
          <a:r>
            <a:rPr lang="en-US" sz="2100" kern="1200" dirty="0" smtClean="0"/>
            <a:t>,10]</a:t>
          </a:r>
          <a:endParaRPr lang="en-US" sz="2100" kern="1200" dirty="0"/>
        </a:p>
      </dsp:txBody>
      <dsp:txXfrm>
        <a:off x="4377335" y="1703666"/>
        <a:ext cx="1245450" cy="830300"/>
      </dsp:txXfrm>
    </dsp:sp>
    <dsp:sp modelId="{36F7FDA5-D15F-914D-B531-A0FDB6DA0976}">
      <dsp:nvSpPr>
        <dsp:cNvPr id="0" name=""/>
        <dsp:cNvSpPr/>
      </dsp:nvSpPr>
      <dsp:spPr>
        <a:xfrm>
          <a:off x="5747330" y="1703666"/>
          <a:ext cx="2075750" cy="8303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[4,</a:t>
          </a:r>
          <a:r>
            <a:rPr lang="en-US" sz="2100" kern="1200" dirty="0" smtClean="0">
              <a:solidFill>
                <a:srgbClr val="FF0000"/>
              </a:solidFill>
            </a:rPr>
            <a:t>5</a:t>
          </a:r>
          <a:r>
            <a:rPr lang="en-US" sz="2100" kern="1200" dirty="0" smtClean="0"/>
            <a:t>,6]</a:t>
          </a:r>
          <a:endParaRPr lang="en-US" sz="2100" kern="1200" dirty="0"/>
        </a:p>
      </dsp:txBody>
      <dsp:txXfrm>
        <a:off x="6162480" y="1703666"/>
        <a:ext cx="1245450" cy="830300"/>
      </dsp:txXfrm>
    </dsp:sp>
    <dsp:sp modelId="{2A003DF1-98A6-1044-ADD0-24B84155F7A4}">
      <dsp:nvSpPr>
        <dsp:cNvPr id="0" name=""/>
        <dsp:cNvSpPr/>
      </dsp:nvSpPr>
      <dsp:spPr>
        <a:xfrm>
          <a:off x="1252" y="2759048"/>
          <a:ext cx="2500904" cy="100036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Gamma</a:t>
          </a:r>
          <a:endParaRPr lang="en-US" sz="2300" kern="1200" dirty="0"/>
        </a:p>
      </dsp:txBody>
      <dsp:txXfrm>
        <a:off x="501433" y="2759048"/>
        <a:ext cx="1500543" cy="1000361"/>
      </dsp:txXfrm>
    </dsp:sp>
    <dsp:sp modelId="{FD84353B-1991-1C48-A234-1F161E401855}">
      <dsp:nvSpPr>
        <dsp:cNvPr id="0" name=""/>
        <dsp:cNvSpPr/>
      </dsp:nvSpPr>
      <dsp:spPr>
        <a:xfrm>
          <a:off x="2177039" y="2844078"/>
          <a:ext cx="2075750" cy="8303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[0-5]</a:t>
          </a:r>
          <a:endParaRPr lang="en-US" sz="2100" kern="1200" dirty="0"/>
        </a:p>
      </dsp:txBody>
      <dsp:txXfrm>
        <a:off x="2592189" y="2844078"/>
        <a:ext cx="1245450" cy="830300"/>
      </dsp:txXfrm>
    </dsp:sp>
    <dsp:sp modelId="{CACF6951-43A2-6148-A68F-AB618EF4FAD7}">
      <dsp:nvSpPr>
        <dsp:cNvPr id="0" name=""/>
        <dsp:cNvSpPr/>
      </dsp:nvSpPr>
      <dsp:spPr>
        <a:xfrm>
          <a:off x="3962185" y="2844078"/>
          <a:ext cx="2075750" cy="83030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rgbClr val="FF0000"/>
              </a:solidFill>
            </a:rPr>
            <a:t>0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4377335" y="2844078"/>
        <a:ext cx="1245450" cy="8303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3C84F-208C-4B4E-B7EC-6170E5FC96ED}">
      <dsp:nvSpPr>
        <dsp:cNvPr id="0" name=""/>
        <dsp:cNvSpPr/>
      </dsp:nvSpPr>
      <dsp:spPr>
        <a:xfrm>
          <a:off x="1391067" y="2851"/>
          <a:ext cx="2311461" cy="1155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Features</a:t>
          </a:r>
          <a:endParaRPr lang="en-US" sz="3200" kern="1200" dirty="0"/>
        </a:p>
      </dsp:txBody>
      <dsp:txXfrm>
        <a:off x="1424917" y="36701"/>
        <a:ext cx="2243761" cy="1088030"/>
      </dsp:txXfrm>
    </dsp:sp>
    <dsp:sp modelId="{403D3C5F-4CA5-D846-9305-1D1CE320DAB5}">
      <dsp:nvSpPr>
        <dsp:cNvPr id="0" name=""/>
        <dsp:cNvSpPr/>
      </dsp:nvSpPr>
      <dsp:spPr>
        <a:xfrm>
          <a:off x="1622213" y="1158582"/>
          <a:ext cx="231146" cy="86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797"/>
              </a:lnTo>
              <a:lnTo>
                <a:pt x="231146" y="8667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9678E-4D70-D84E-AEA9-42FDCEA29EDA}">
      <dsp:nvSpPr>
        <dsp:cNvPr id="0" name=""/>
        <dsp:cNvSpPr/>
      </dsp:nvSpPr>
      <dsp:spPr>
        <a:xfrm>
          <a:off x="1853359" y="1447514"/>
          <a:ext cx="1849169" cy="1155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FS1</a:t>
          </a:r>
          <a:endParaRPr lang="en-US" sz="2300" kern="1200" dirty="0"/>
        </a:p>
      </dsp:txBody>
      <dsp:txXfrm>
        <a:off x="1887209" y="1481364"/>
        <a:ext cx="1781469" cy="1088030"/>
      </dsp:txXfrm>
    </dsp:sp>
    <dsp:sp modelId="{6E35C4FD-9FA8-AC47-866D-4169967998DA}">
      <dsp:nvSpPr>
        <dsp:cNvPr id="0" name=""/>
        <dsp:cNvSpPr/>
      </dsp:nvSpPr>
      <dsp:spPr>
        <a:xfrm>
          <a:off x="1622213" y="1158582"/>
          <a:ext cx="231146" cy="2311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1461"/>
              </a:lnTo>
              <a:lnTo>
                <a:pt x="231146" y="231146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35F24-B80D-9A44-B8BE-D27C3F670197}">
      <dsp:nvSpPr>
        <dsp:cNvPr id="0" name=""/>
        <dsp:cNvSpPr/>
      </dsp:nvSpPr>
      <dsp:spPr>
        <a:xfrm>
          <a:off x="1853359" y="2892178"/>
          <a:ext cx="1849169" cy="1155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FS2</a:t>
          </a:r>
          <a:endParaRPr lang="en-US" sz="2300" kern="1200" dirty="0"/>
        </a:p>
      </dsp:txBody>
      <dsp:txXfrm>
        <a:off x="1887209" y="2926028"/>
        <a:ext cx="1781469" cy="1088030"/>
      </dsp:txXfrm>
    </dsp:sp>
    <dsp:sp modelId="{EF207331-2DE4-5C45-91FC-625581F42A21}">
      <dsp:nvSpPr>
        <dsp:cNvPr id="0" name=""/>
        <dsp:cNvSpPr/>
      </dsp:nvSpPr>
      <dsp:spPr>
        <a:xfrm>
          <a:off x="1622213" y="1158582"/>
          <a:ext cx="231146" cy="3756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124"/>
              </a:lnTo>
              <a:lnTo>
                <a:pt x="231146" y="37561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57B891-554C-4041-94ED-14FCEC5D1063}">
      <dsp:nvSpPr>
        <dsp:cNvPr id="0" name=""/>
        <dsp:cNvSpPr/>
      </dsp:nvSpPr>
      <dsp:spPr>
        <a:xfrm>
          <a:off x="1853359" y="4336841"/>
          <a:ext cx="1849169" cy="1155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FS3</a:t>
          </a:r>
          <a:endParaRPr lang="en-US" sz="2300" kern="1200" dirty="0"/>
        </a:p>
      </dsp:txBody>
      <dsp:txXfrm>
        <a:off x="1887209" y="4370691"/>
        <a:ext cx="1781469" cy="1088030"/>
      </dsp:txXfrm>
    </dsp:sp>
    <dsp:sp modelId="{DF8368C4-5FB0-9F43-8B0C-EBD33713F4BA}">
      <dsp:nvSpPr>
        <dsp:cNvPr id="0" name=""/>
        <dsp:cNvSpPr/>
      </dsp:nvSpPr>
      <dsp:spPr>
        <a:xfrm>
          <a:off x="1622213" y="1158582"/>
          <a:ext cx="231146" cy="5200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00787"/>
              </a:lnTo>
              <a:lnTo>
                <a:pt x="231146" y="520078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355F8-F344-6E41-AACF-53626A1CCA10}">
      <dsp:nvSpPr>
        <dsp:cNvPr id="0" name=""/>
        <dsp:cNvSpPr/>
      </dsp:nvSpPr>
      <dsp:spPr>
        <a:xfrm>
          <a:off x="1853359" y="5781504"/>
          <a:ext cx="1849169" cy="1155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FS4</a:t>
          </a:r>
          <a:endParaRPr lang="en-US" sz="2300" kern="1200" dirty="0"/>
        </a:p>
      </dsp:txBody>
      <dsp:txXfrm>
        <a:off x="1887209" y="5815354"/>
        <a:ext cx="1781469" cy="1088030"/>
      </dsp:txXfrm>
    </dsp:sp>
    <dsp:sp modelId="{3D8E2F0B-C148-DD4E-A3F9-7B7E7380659E}">
      <dsp:nvSpPr>
        <dsp:cNvPr id="0" name=""/>
        <dsp:cNvSpPr/>
      </dsp:nvSpPr>
      <dsp:spPr>
        <a:xfrm>
          <a:off x="4280393" y="2851"/>
          <a:ext cx="2311461" cy="11557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Parameters</a:t>
          </a:r>
          <a:endParaRPr lang="en-US" sz="3200" kern="1200" dirty="0"/>
        </a:p>
      </dsp:txBody>
      <dsp:txXfrm>
        <a:off x="4314243" y="36701"/>
        <a:ext cx="2243761" cy="1088030"/>
      </dsp:txXfrm>
    </dsp:sp>
    <dsp:sp modelId="{6FE60175-8AD5-B34D-B68F-91AD683C3B9E}">
      <dsp:nvSpPr>
        <dsp:cNvPr id="0" name=""/>
        <dsp:cNvSpPr/>
      </dsp:nvSpPr>
      <dsp:spPr>
        <a:xfrm>
          <a:off x="4511539" y="1158582"/>
          <a:ext cx="231146" cy="866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6797"/>
              </a:lnTo>
              <a:lnTo>
                <a:pt x="231146" y="866797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11642-88B9-FE49-9F1C-E3ED2FD92E75}">
      <dsp:nvSpPr>
        <dsp:cNvPr id="0" name=""/>
        <dsp:cNvSpPr/>
      </dsp:nvSpPr>
      <dsp:spPr>
        <a:xfrm>
          <a:off x="4742685" y="1447514"/>
          <a:ext cx="1849169" cy="1155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Max_depth: 20</a:t>
          </a:r>
        </a:p>
      </dsp:txBody>
      <dsp:txXfrm>
        <a:off x="4776535" y="1481364"/>
        <a:ext cx="1781469" cy="1088030"/>
      </dsp:txXfrm>
    </dsp:sp>
    <dsp:sp modelId="{90E96302-F1AC-7B43-9387-2F9954A9C618}">
      <dsp:nvSpPr>
        <dsp:cNvPr id="0" name=""/>
        <dsp:cNvSpPr/>
      </dsp:nvSpPr>
      <dsp:spPr>
        <a:xfrm>
          <a:off x="4511539" y="1158582"/>
          <a:ext cx="231146" cy="2311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1461"/>
              </a:lnTo>
              <a:lnTo>
                <a:pt x="231146" y="231146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AF0117-D836-1B4F-8A4B-80C85D2E4804}">
      <dsp:nvSpPr>
        <dsp:cNvPr id="0" name=""/>
        <dsp:cNvSpPr/>
      </dsp:nvSpPr>
      <dsp:spPr>
        <a:xfrm>
          <a:off x="4742685" y="2892178"/>
          <a:ext cx="1849169" cy="1155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Gamma: 0</a:t>
          </a:r>
          <a:endParaRPr lang="en-US" sz="2300" kern="1200"/>
        </a:p>
      </dsp:txBody>
      <dsp:txXfrm>
        <a:off x="4776535" y="2926028"/>
        <a:ext cx="1781469" cy="1088030"/>
      </dsp:txXfrm>
    </dsp:sp>
    <dsp:sp modelId="{E250CF00-08CA-2A48-BA04-4092086F9C44}">
      <dsp:nvSpPr>
        <dsp:cNvPr id="0" name=""/>
        <dsp:cNvSpPr/>
      </dsp:nvSpPr>
      <dsp:spPr>
        <a:xfrm>
          <a:off x="4511539" y="1158582"/>
          <a:ext cx="231146" cy="3756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6124"/>
              </a:lnTo>
              <a:lnTo>
                <a:pt x="231146" y="3756124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C8540D-EC62-944B-8C15-DBE86E1FF286}">
      <dsp:nvSpPr>
        <dsp:cNvPr id="0" name=""/>
        <dsp:cNvSpPr/>
      </dsp:nvSpPr>
      <dsp:spPr>
        <a:xfrm>
          <a:off x="4742685" y="4336841"/>
          <a:ext cx="1849169" cy="11557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n_estimators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=1000</a:t>
          </a:r>
          <a:endParaRPr lang="en-US" sz="2300" kern="1200" dirty="0"/>
        </a:p>
      </dsp:txBody>
      <dsp:txXfrm>
        <a:off x="4776535" y="4370691"/>
        <a:ext cx="1781469" cy="1088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auto">
          <a:xfrm>
            <a:off x="1118552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25" name="Freeform 24"/>
          <p:cNvSpPr/>
          <p:nvPr userDrawn="1"/>
        </p:nvSpPr>
        <p:spPr bwMode="auto">
          <a:xfrm>
            <a:off x="35980293" y="-338463"/>
            <a:ext cx="5987231" cy="8152937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299879 h 8158340"/>
              <a:gd name="connsiteX1" fmla="*/ 1466 w 6372928"/>
              <a:gd name="connsiteY1" fmla="*/ 6100207 h 8158340"/>
              <a:gd name="connsiteX2" fmla="*/ 3140254 w 6372928"/>
              <a:gd name="connsiteY2" fmla="*/ 8158340 h 8158340"/>
              <a:gd name="connsiteX3" fmla="*/ 6360703 w 6372928"/>
              <a:gd name="connsiteY3" fmla="*/ 6112431 h 8158340"/>
              <a:gd name="connsiteX4" fmla="*/ 6372928 w 6372928"/>
              <a:gd name="connsiteY4" fmla="*/ 50 h 8158340"/>
              <a:gd name="connsiteX5" fmla="*/ 0 w 6372928"/>
              <a:gd name="connsiteY5" fmla="*/ 299879 h 8158340"/>
              <a:gd name="connsiteX0" fmla="*/ 54192 w 6371466"/>
              <a:gd name="connsiteY0" fmla="*/ 12434 h 8158290"/>
              <a:gd name="connsiteX1" fmla="*/ 4 w 6371466"/>
              <a:gd name="connsiteY1" fmla="*/ 6100157 h 8158290"/>
              <a:gd name="connsiteX2" fmla="*/ 3138792 w 6371466"/>
              <a:gd name="connsiteY2" fmla="*/ 8158290 h 8158290"/>
              <a:gd name="connsiteX3" fmla="*/ 6359241 w 6371466"/>
              <a:gd name="connsiteY3" fmla="*/ 6112381 h 8158290"/>
              <a:gd name="connsiteX4" fmla="*/ 6371466 w 6371466"/>
              <a:gd name="connsiteY4" fmla="*/ 0 h 8158290"/>
              <a:gd name="connsiteX5" fmla="*/ 54192 w 6371466"/>
              <a:gd name="connsiteY5" fmla="*/ 12434 h 8158290"/>
              <a:gd name="connsiteX0" fmla="*/ 0 w 6372928"/>
              <a:gd name="connsiteY0" fmla="*/ 38561 h 8158290"/>
              <a:gd name="connsiteX1" fmla="*/ 1466 w 6372928"/>
              <a:gd name="connsiteY1" fmla="*/ 6100157 h 8158290"/>
              <a:gd name="connsiteX2" fmla="*/ 3140254 w 6372928"/>
              <a:gd name="connsiteY2" fmla="*/ 8158290 h 8158290"/>
              <a:gd name="connsiteX3" fmla="*/ 6360703 w 6372928"/>
              <a:gd name="connsiteY3" fmla="*/ 6112381 h 8158290"/>
              <a:gd name="connsiteX4" fmla="*/ 6372928 w 6372928"/>
              <a:gd name="connsiteY4" fmla="*/ 0 h 8158290"/>
              <a:gd name="connsiteX5" fmla="*/ 0 w 6372928"/>
              <a:gd name="connsiteY5" fmla="*/ 38561 h 8158290"/>
              <a:gd name="connsiteX0" fmla="*/ 0 w 6361194"/>
              <a:gd name="connsiteY0" fmla="*/ 30172 h 8149901"/>
              <a:gd name="connsiteX1" fmla="*/ 1466 w 6361194"/>
              <a:gd name="connsiteY1" fmla="*/ 6091768 h 8149901"/>
              <a:gd name="connsiteX2" fmla="*/ 3140254 w 6361194"/>
              <a:gd name="connsiteY2" fmla="*/ 8149901 h 8149901"/>
              <a:gd name="connsiteX3" fmla="*/ 6360703 w 6361194"/>
              <a:gd name="connsiteY3" fmla="*/ 6103992 h 8149901"/>
              <a:gd name="connsiteX4" fmla="*/ 6346122 w 6361194"/>
              <a:gd name="connsiteY4" fmla="*/ 0 h 8149901"/>
              <a:gd name="connsiteX5" fmla="*/ 0 w 6361194"/>
              <a:gd name="connsiteY5" fmla="*/ 30172 h 8149901"/>
              <a:gd name="connsiteX0" fmla="*/ 0 w 6363993"/>
              <a:gd name="connsiteY0" fmla="*/ 21783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21783 h 8141512"/>
              <a:gd name="connsiteX0" fmla="*/ 0 w 6363993"/>
              <a:gd name="connsiteY0" fmla="*/ 5004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62548"/>
              <a:gd name="connsiteY0" fmla="*/ 5004 h 8141512"/>
              <a:gd name="connsiteX1" fmla="*/ 21 w 6362548"/>
              <a:gd name="connsiteY1" fmla="*/ 6083379 h 8141512"/>
              <a:gd name="connsiteX2" fmla="*/ 3138809 w 6362548"/>
              <a:gd name="connsiteY2" fmla="*/ 8141512 h 8141512"/>
              <a:gd name="connsiteX3" fmla="*/ 6359258 w 6362548"/>
              <a:gd name="connsiteY3" fmla="*/ 6095603 h 8141512"/>
              <a:gd name="connsiteX4" fmla="*/ 6362548 w 6362548"/>
              <a:gd name="connsiteY4" fmla="*/ 0 h 8141512"/>
              <a:gd name="connsiteX5" fmla="*/ 7490 w 6362548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77619"/>
              <a:gd name="connsiteY0" fmla="*/ 0 h 8153287"/>
              <a:gd name="connsiteX1" fmla="*/ 21 w 6377619"/>
              <a:gd name="connsiteY1" fmla="*/ 6095154 h 8153287"/>
              <a:gd name="connsiteX2" fmla="*/ 3138809 w 6377619"/>
              <a:gd name="connsiteY2" fmla="*/ 8153287 h 8153287"/>
              <a:gd name="connsiteX3" fmla="*/ 6377128 w 6377619"/>
              <a:gd name="connsiteY3" fmla="*/ 6115768 h 8153287"/>
              <a:gd name="connsiteX4" fmla="*/ 6362548 w 6377619"/>
              <a:gd name="connsiteY4" fmla="*/ 11775 h 8153287"/>
              <a:gd name="connsiteX5" fmla="*/ 7490 w 6377619"/>
              <a:gd name="connsiteY5" fmla="*/ 0 h 8153287"/>
              <a:gd name="connsiteX0" fmla="*/ 7490 w 6377128"/>
              <a:gd name="connsiteY0" fmla="*/ 0 h 8153287"/>
              <a:gd name="connsiteX1" fmla="*/ 21 w 6377128"/>
              <a:gd name="connsiteY1" fmla="*/ 6095154 h 8153287"/>
              <a:gd name="connsiteX2" fmla="*/ 3138809 w 6377128"/>
              <a:gd name="connsiteY2" fmla="*/ 8153287 h 8153287"/>
              <a:gd name="connsiteX3" fmla="*/ 6377128 w 6377128"/>
              <a:gd name="connsiteY3" fmla="*/ 6115768 h 8153287"/>
              <a:gd name="connsiteX4" fmla="*/ 6362548 w 6377128"/>
              <a:gd name="connsiteY4" fmla="*/ 11775 h 8153287"/>
              <a:gd name="connsiteX5" fmla="*/ 7490 w 6377128"/>
              <a:gd name="connsiteY5" fmla="*/ 0 h 815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128" h="8153287">
                <a:moveTo>
                  <a:pt x="7490" y="0"/>
                </a:moveTo>
                <a:cubicBezTo>
                  <a:pt x="7979" y="1933443"/>
                  <a:pt x="-468" y="4161711"/>
                  <a:pt x="21" y="6095154"/>
                </a:cubicBezTo>
                <a:lnTo>
                  <a:pt x="3138809" y="8153287"/>
                </a:lnTo>
                <a:lnTo>
                  <a:pt x="6377128" y="6115768"/>
                </a:lnTo>
                <a:cubicBezTo>
                  <a:pt x="6354397" y="4201962"/>
                  <a:pt x="6358473" y="1933970"/>
                  <a:pt x="6362548" y="11775"/>
                </a:cubicBezTo>
                <a:lnTo>
                  <a:pt x="7490" y="0"/>
                </a:lnTo>
                <a:close/>
              </a:path>
            </a:pathLst>
          </a:custGeom>
          <a:solidFill>
            <a:srgbClr val="005B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32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3" y="8594725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21945600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70567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0" y="7734300"/>
            <a:ext cx="9798050" cy="16301357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0" y="2455164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94624" y="1986915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1674474" y="7734300"/>
            <a:ext cx="9798050" cy="24269700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22418677" y="7737764"/>
            <a:ext cx="9798050" cy="6975763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3194624" y="7734300"/>
            <a:ext cx="9798050" cy="1130184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3194624" y="28154515"/>
            <a:ext cx="9798050" cy="384948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22550435" y="15565076"/>
            <a:ext cx="9666291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22550435" y="23432539"/>
            <a:ext cx="9798050" cy="8571461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23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4000" y="1174034"/>
            <a:ext cx="3860799" cy="392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Freeform 23"/>
          <p:cNvSpPr/>
          <p:nvPr userDrawn="1"/>
        </p:nvSpPr>
        <p:spPr bwMode="auto">
          <a:xfrm>
            <a:off x="36474412" y="-626633"/>
            <a:ext cx="4998992" cy="7820049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159393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096331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2 w 6372928"/>
              <a:gd name="connsiteY3" fmla="*/ 612786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59650 w 6372928"/>
              <a:gd name="connsiteY1" fmla="*/ 6115639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267473"/>
              <a:gd name="connsiteY0" fmla="*/ 0 h 7858461"/>
              <a:gd name="connsiteX1" fmla="*/ 54195 w 6267473"/>
              <a:gd name="connsiteY1" fmla="*/ 6115639 h 7858461"/>
              <a:gd name="connsiteX2" fmla="*/ 3034799 w 6267473"/>
              <a:gd name="connsiteY2" fmla="*/ 7858461 h 7858461"/>
              <a:gd name="connsiteX3" fmla="*/ 6097065 w 6267473"/>
              <a:gd name="connsiteY3" fmla="*/ 6171407 h 7858461"/>
              <a:gd name="connsiteX4" fmla="*/ 6267473 w 6267473"/>
              <a:gd name="connsiteY4" fmla="*/ 13694 h 7858461"/>
              <a:gd name="connsiteX5" fmla="*/ 0 w 6267473"/>
              <a:gd name="connsiteY5" fmla="*/ 0 h 7858461"/>
              <a:gd name="connsiteX0" fmla="*/ 51264 w 6213282"/>
              <a:gd name="connsiteY0" fmla="*/ 0 h 7858461"/>
              <a:gd name="connsiteX1" fmla="*/ 4 w 6213282"/>
              <a:gd name="connsiteY1" fmla="*/ 6115639 h 7858461"/>
              <a:gd name="connsiteX2" fmla="*/ 2980608 w 6213282"/>
              <a:gd name="connsiteY2" fmla="*/ 7858461 h 7858461"/>
              <a:gd name="connsiteX3" fmla="*/ 6042874 w 6213282"/>
              <a:gd name="connsiteY3" fmla="*/ 6171407 h 7858461"/>
              <a:gd name="connsiteX4" fmla="*/ 6213282 w 6213282"/>
              <a:gd name="connsiteY4" fmla="*/ 13694 h 7858461"/>
              <a:gd name="connsiteX5" fmla="*/ 51264 w 6213282"/>
              <a:gd name="connsiteY5" fmla="*/ 0 h 7858461"/>
              <a:gd name="connsiteX0" fmla="*/ 0 w 6267473"/>
              <a:gd name="connsiteY0" fmla="*/ 29851 h 7844767"/>
              <a:gd name="connsiteX1" fmla="*/ 54195 w 6267473"/>
              <a:gd name="connsiteY1" fmla="*/ 6101945 h 7844767"/>
              <a:gd name="connsiteX2" fmla="*/ 3034799 w 6267473"/>
              <a:gd name="connsiteY2" fmla="*/ 7844767 h 7844767"/>
              <a:gd name="connsiteX3" fmla="*/ 6097065 w 6267473"/>
              <a:gd name="connsiteY3" fmla="*/ 6157713 h 7844767"/>
              <a:gd name="connsiteX4" fmla="*/ 6267473 w 6267473"/>
              <a:gd name="connsiteY4" fmla="*/ 0 h 7844767"/>
              <a:gd name="connsiteX5" fmla="*/ 0 w 6267473"/>
              <a:gd name="connsiteY5" fmla="*/ 29851 h 7844767"/>
              <a:gd name="connsiteX0" fmla="*/ 0 w 6097329"/>
              <a:gd name="connsiteY0" fmla="*/ 17658 h 7832574"/>
              <a:gd name="connsiteX1" fmla="*/ 54195 w 6097329"/>
              <a:gd name="connsiteY1" fmla="*/ 6089752 h 7832574"/>
              <a:gd name="connsiteX2" fmla="*/ 3034799 w 6097329"/>
              <a:gd name="connsiteY2" fmla="*/ 7832574 h 7832574"/>
              <a:gd name="connsiteX3" fmla="*/ 6097065 w 6097329"/>
              <a:gd name="connsiteY3" fmla="*/ 6145520 h 7832574"/>
              <a:gd name="connsiteX4" fmla="*/ 6060780 w 6097329"/>
              <a:gd name="connsiteY4" fmla="*/ 0 h 7832574"/>
              <a:gd name="connsiteX5" fmla="*/ 0 w 6097329"/>
              <a:gd name="connsiteY5" fmla="*/ 17658 h 7832574"/>
              <a:gd name="connsiteX0" fmla="*/ 0 w 6097777"/>
              <a:gd name="connsiteY0" fmla="*/ 5465 h 7820381"/>
              <a:gd name="connsiteX1" fmla="*/ 54195 w 6097777"/>
              <a:gd name="connsiteY1" fmla="*/ 6077559 h 7820381"/>
              <a:gd name="connsiteX2" fmla="*/ 3034799 w 6097777"/>
              <a:gd name="connsiteY2" fmla="*/ 7820381 h 7820381"/>
              <a:gd name="connsiteX3" fmla="*/ 6097065 w 6097777"/>
              <a:gd name="connsiteY3" fmla="*/ 6133327 h 7820381"/>
              <a:gd name="connsiteX4" fmla="*/ 6090308 w 6097777"/>
              <a:gd name="connsiteY4" fmla="*/ 0 h 7820381"/>
              <a:gd name="connsiteX5" fmla="*/ 0 w 6097777"/>
              <a:gd name="connsiteY5" fmla="*/ 5465 h 7820381"/>
              <a:gd name="connsiteX0" fmla="*/ 0 w 6053486"/>
              <a:gd name="connsiteY0" fmla="*/ 17658 h 7820381"/>
              <a:gd name="connsiteX1" fmla="*/ 9904 w 6053486"/>
              <a:gd name="connsiteY1" fmla="*/ 6077559 h 7820381"/>
              <a:gd name="connsiteX2" fmla="*/ 2990508 w 6053486"/>
              <a:gd name="connsiteY2" fmla="*/ 7820381 h 7820381"/>
              <a:gd name="connsiteX3" fmla="*/ 6052774 w 6053486"/>
              <a:gd name="connsiteY3" fmla="*/ 6133327 h 7820381"/>
              <a:gd name="connsiteX4" fmla="*/ 6046017 w 6053486"/>
              <a:gd name="connsiteY4" fmla="*/ 0 h 7820381"/>
              <a:gd name="connsiteX5" fmla="*/ 0 w 6053486"/>
              <a:gd name="connsiteY5" fmla="*/ 17658 h 782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3486" h="7820381">
                <a:moveTo>
                  <a:pt x="0" y="17658"/>
                </a:moveTo>
                <a:cubicBezTo>
                  <a:pt x="489" y="1951101"/>
                  <a:pt x="9415" y="4144116"/>
                  <a:pt x="9904" y="6077559"/>
                </a:cubicBezTo>
                <a:lnTo>
                  <a:pt x="2990508" y="7820381"/>
                </a:lnTo>
                <a:cubicBezTo>
                  <a:pt x="4063991" y="7243515"/>
                  <a:pt x="4979291" y="6710193"/>
                  <a:pt x="6052774" y="6133327"/>
                </a:cubicBezTo>
                <a:cubicBezTo>
                  <a:pt x="6056849" y="4211132"/>
                  <a:pt x="6041942" y="1922195"/>
                  <a:pt x="6046017" y="0"/>
                </a:cubicBezTo>
                <a:lnTo>
                  <a:pt x="0" y="17658"/>
                </a:lnTo>
                <a:close/>
              </a:path>
            </a:pathLst>
          </a:custGeom>
          <a:noFill/>
          <a:ln w="31750" cap="sq" cmpd="sng" algn="ctr">
            <a:solidFill>
              <a:schemeClr val="bg1"/>
            </a:solidFill>
            <a:prstDash val="dash"/>
            <a:bevel/>
            <a:headEnd type="none" w="med" len="med"/>
            <a:tailEnd type="none" w="med" len="med"/>
          </a:ln>
          <a:effectLst>
            <a:outerShdw blurRad="457200" dist="38100" dir="3900000" sx="102000" sy="102000" algn="t" rotWithShape="0">
              <a:prstClr val="black">
                <a:alpha val="38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7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486400"/>
            <a:ext cx="43891200" cy="27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1118552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25" name="Freeform 24"/>
          <p:cNvSpPr/>
          <p:nvPr userDrawn="1"/>
        </p:nvSpPr>
        <p:spPr bwMode="auto">
          <a:xfrm>
            <a:off x="35980293" y="-338463"/>
            <a:ext cx="5987231" cy="8152937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299879 h 8158340"/>
              <a:gd name="connsiteX1" fmla="*/ 1466 w 6372928"/>
              <a:gd name="connsiteY1" fmla="*/ 6100207 h 8158340"/>
              <a:gd name="connsiteX2" fmla="*/ 3140254 w 6372928"/>
              <a:gd name="connsiteY2" fmla="*/ 8158340 h 8158340"/>
              <a:gd name="connsiteX3" fmla="*/ 6360703 w 6372928"/>
              <a:gd name="connsiteY3" fmla="*/ 6112431 h 8158340"/>
              <a:gd name="connsiteX4" fmla="*/ 6372928 w 6372928"/>
              <a:gd name="connsiteY4" fmla="*/ 50 h 8158340"/>
              <a:gd name="connsiteX5" fmla="*/ 0 w 6372928"/>
              <a:gd name="connsiteY5" fmla="*/ 299879 h 8158340"/>
              <a:gd name="connsiteX0" fmla="*/ 54192 w 6371466"/>
              <a:gd name="connsiteY0" fmla="*/ 12434 h 8158290"/>
              <a:gd name="connsiteX1" fmla="*/ 4 w 6371466"/>
              <a:gd name="connsiteY1" fmla="*/ 6100157 h 8158290"/>
              <a:gd name="connsiteX2" fmla="*/ 3138792 w 6371466"/>
              <a:gd name="connsiteY2" fmla="*/ 8158290 h 8158290"/>
              <a:gd name="connsiteX3" fmla="*/ 6359241 w 6371466"/>
              <a:gd name="connsiteY3" fmla="*/ 6112381 h 8158290"/>
              <a:gd name="connsiteX4" fmla="*/ 6371466 w 6371466"/>
              <a:gd name="connsiteY4" fmla="*/ 0 h 8158290"/>
              <a:gd name="connsiteX5" fmla="*/ 54192 w 6371466"/>
              <a:gd name="connsiteY5" fmla="*/ 12434 h 8158290"/>
              <a:gd name="connsiteX0" fmla="*/ 0 w 6372928"/>
              <a:gd name="connsiteY0" fmla="*/ 38561 h 8158290"/>
              <a:gd name="connsiteX1" fmla="*/ 1466 w 6372928"/>
              <a:gd name="connsiteY1" fmla="*/ 6100157 h 8158290"/>
              <a:gd name="connsiteX2" fmla="*/ 3140254 w 6372928"/>
              <a:gd name="connsiteY2" fmla="*/ 8158290 h 8158290"/>
              <a:gd name="connsiteX3" fmla="*/ 6360703 w 6372928"/>
              <a:gd name="connsiteY3" fmla="*/ 6112381 h 8158290"/>
              <a:gd name="connsiteX4" fmla="*/ 6372928 w 6372928"/>
              <a:gd name="connsiteY4" fmla="*/ 0 h 8158290"/>
              <a:gd name="connsiteX5" fmla="*/ 0 w 6372928"/>
              <a:gd name="connsiteY5" fmla="*/ 38561 h 8158290"/>
              <a:gd name="connsiteX0" fmla="*/ 0 w 6361194"/>
              <a:gd name="connsiteY0" fmla="*/ 30172 h 8149901"/>
              <a:gd name="connsiteX1" fmla="*/ 1466 w 6361194"/>
              <a:gd name="connsiteY1" fmla="*/ 6091768 h 8149901"/>
              <a:gd name="connsiteX2" fmla="*/ 3140254 w 6361194"/>
              <a:gd name="connsiteY2" fmla="*/ 8149901 h 8149901"/>
              <a:gd name="connsiteX3" fmla="*/ 6360703 w 6361194"/>
              <a:gd name="connsiteY3" fmla="*/ 6103992 h 8149901"/>
              <a:gd name="connsiteX4" fmla="*/ 6346122 w 6361194"/>
              <a:gd name="connsiteY4" fmla="*/ 0 h 8149901"/>
              <a:gd name="connsiteX5" fmla="*/ 0 w 6361194"/>
              <a:gd name="connsiteY5" fmla="*/ 30172 h 8149901"/>
              <a:gd name="connsiteX0" fmla="*/ 0 w 6363993"/>
              <a:gd name="connsiteY0" fmla="*/ 21783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21783 h 8141512"/>
              <a:gd name="connsiteX0" fmla="*/ 0 w 6363993"/>
              <a:gd name="connsiteY0" fmla="*/ 5004 h 8141512"/>
              <a:gd name="connsiteX1" fmla="*/ 1466 w 6363993"/>
              <a:gd name="connsiteY1" fmla="*/ 6083379 h 8141512"/>
              <a:gd name="connsiteX2" fmla="*/ 3140254 w 6363993"/>
              <a:gd name="connsiteY2" fmla="*/ 8141512 h 8141512"/>
              <a:gd name="connsiteX3" fmla="*/ 6360703 w 6363993"/>
              <a:gd name="connsiteY3" fmla="*/ 6095603 h 8141512"/>
              <a:gd name="connsiteX4" fmla="*/ 6363993 w 6363993"/>
              <a:gd name="connsiteY4" fmla="*/ 0 h 8141512"/>
              <a:gd name="connsiteX5" fmla="*/ 0 w 6363993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62548"/>
              <a:gd name="connsiteY0" fmla="*/ 5004 h 8141512"/>
              <a:gd name="connsiteX1" fmla="*/ 21 w 6362548"/>
              <a:gd name="connsiteY1" fmla="*/ 6083379 h 8141512"/>
              <a:gd name="connsiteX2" fmla="*/ 3138809 w 6362548"/>
              <a:gd name="connsiteY2" fmla="*/ 8141512 h 8141512"/>
              <a:gd name="connsiteX3" fmla="*/ 6359258 w 6362548"/>
              <a:gd name="connsiteY3" fmla="*/ 6095603 h 8141512"/>
              <a:gd name="connsiteX4" fmla="*/ 6362548 w 6362548"/>
              <a:gd name="connsiteY4" fmla="*/ 0 h 8141512"/>
              <a:gd name="connsiteX5" fmla="*/ 7490 w 6362548"/>
              <a:gd name="connsiteY5" fmla="*/ 5004 h 8141512"/>
              <a:gd name="connsiteX0" fmla="*/ 7490 w 6362548"/>
              <a:gd name="connsiteY0" fmla="*/ 0 h 8153287"/>
              <a:gd name="connsiteX1" fmla="*/ 21 w 6362548"/>
              <a:gd name="connsiteY1" fmla="*/ 6095154 h 8153287"/>
              <a:gd name="connsiteX2" fmla="*/ 3138809 w 6362548"/>
              <a:gd name="connsiteY2" fmla="*/ 8153287 h 8153287"/>
              <a:gd name="connsiteX3" fmla="*/ 6359258 w 6362548"/>
              <a:gd name="connsiteY3" fmla="*/ 6107378 h 8153287"/>
              <a:gd name="connsiteX4" fmla="*/ 6362548 w 6362548"/>
              <a:gd name="connsiteY4" fmla="*/ 11775 h 8153287"/>
              <a:gd name="connsiteX5" fmla="*/ 7490 w 6362548"/>
              <a:gd name="connsiteY5" fmla="*/ 0 h 8153287"/>
              <a:gd name="connsiteX0" fmla="*/ 7490 w 6377619"/>
              <a:gd name="connsiteY0" fmla="*/ 0 h 8153287"/>
              <a:gd name="connsiteX1" fmla="*/ 21 w 6377619"/>
              <a:gd name="connsiteY1" fmla="*/ 6095154 h 8153287"/>
              <a:gd name="connsiteX2" fmla="*/ 3138809 w 6377619"/>
              <a:gd name="connsiteY2" fmla="*/ 8153287 h 8153287"/>
              <a:gd name="connsiteX3" fmla="*/ 6377128 w 6377619"/>
              <a:gd name="connsiteY3" fmla="*/ 6115768 h 8153287"/>
              <a:gd name="connsiteX4" fmla="*/ 6362548 w 6377619"/>
              <a:gd name="connsiteY4" fmla="*/ 11775 h 8153287"/>
              <a:gd name="connsiteX5" fmla="*/ 7490 w 6377619"/>
              <a:gd name="connsiteY5" fmla="*/ 0 h 8153287"/>
              <a:gd name="connsiteX0" fmla="*/ 7490 w 6377128"/>
              <a:gd name="connsiteY0" fmla="*/ 0 h 8153287"/>
              <a:gd name="connsiteX1" fmla="*/ 21 w 6377128"/>
              <a:gd name="connsiteY1" fmla="*/ 6095154 h 8153287"/>
              <a:gd name="connsiteX2" fmla="*/ 3138809 w 6377128"/>
              <a:gd name="connsiteY2" fmla="*/ 8153287 h 8153287"/>
              <a:gd name="connsiteX3" fmla="*/ 6377128 w 6377128"/>
              <a:gd name="connsiteY3" fmla="*/ 6115768 h 8153287"/>
              <a:gd name="connsiteX4" fmla="*/ 6362548 w 6377128"/>
              <a:gd name="connsiteY4" fmla="*/ 11775 h 8153287"/>
              <a:gd name="connsiteX5" fmla="*/ 7490 w 6377128"/>
              <a:gd name="connsiteY5" fmla="*/ 0 h 815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128" h="8153287">
                <a:moveTo>
                  <a:pt x="7490" y="0"/>
                </a:moveTo>
                <a:cubicBezTo>
                  <a:pt x="7979" y="1933443"/>
                  <a:pt x="-468" y="4161711"/>
                  <a:pt x="21" y="6095154"/>
                </a:cubicBezTo>
                <a:lnTo>
                  <a:pt x="3138809" y="8153287"/>
                </a:lnTo>
                <a:lnTo>
                  <a:pt x="6377128" y="6115768"/>
                </a:lnTo>
                <a:cubicBezTo>
                  <a:pt x="6354397" y="4201962"/>
                  <a:pt x="6358473" y="1933970"/>
                  <a:pt x="6362548" y="11775"/>
                </a:cubicBezTo>
                <a:lnTo>
                  <a:pt x="7490" y="0"/>
                </a:lnTo>
                <a:close/>
              </a:path>
            </a:pathLst>
          </a:custGeom>
          <a:solidFill>
            <a:srgbClr val="005BB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15900" sx="102000" sy="102000" algn="ctr" rotWithShape="0">
              <a:prstClr val="black">
                <a:alpha val="32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  <p:cxnSp>
        <p:nvCxnSpPr>
          <p:cNvPr id="9" name="Straight Connector 9"/>
          <p:cNvCxnSpPr>
            <a:cxnSpLocks noChangeShapeType="1"/>
          </p:cNvCxnSpPr>
          <p:nvPr userDrawn="1"/>
        </p:nvCxnSpPr>
        <p:spPr bwMode="auto">
          <a:xfrm>
            <a:off x="11307763" y="8594725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0" name="Straight Connector 9"/>
          <p:cNvCxnSpPr/>
          <p:nvPr userDrawn="1"/>
        </p:nvCxnSpPr>
        <p:spPr bwMode="auto">
          <a:xfrm>
            <a:off x="21945600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cxnSp>
        <p:nvCxnSpPr>
          <p:cNvPr id="11" name="Straight Connector 10"/>
          <p:cNvCxnSpPr/>
          <p:nvPr userDrawn="1"/>
        </p:nvCxnSpPr>
        <p:spPr bwMode="auto">
          <a:xfrm>
            <a:off x="32705675" y="7734300"/>
            <a:ext cx="0" cy="242697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oval" w="lg" len="lg"/>
            <a:tailEnd type="oval" w="lg" len="lg"/>
          </a:ln>
          <a:effectLst/>
        </p:spPr>
      </p:cxn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914400" y="7734300"/>
            <a:ext cx="9798050" cy="16301357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400" y="2455164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94624" y="19869150"/>
            <a:ext cx="9798050" cy="7452360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8"/>
          </p:nvPr>
        </p:nvSpPr>
        <p:spPr>
          <a:xfrm>
            <a:off x="11674474" y="7734300"/>
            <a:ext cx="9798050" cy="24269700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9"/>
          <p:cNvSpPr>
            <a:spLocks noGrp="1"/>
          </p:cNvSpPr>
          <p:nvPr>
            <p:ph sz="quarter" idx="19"/>
          </p:nvPr>
        </p:nvSpPr>
        <p:spPr>
          <a:xfrm>
            <a:off x="22418677" y="7737764"/>
            <a:ext cx="9798050" cy="6975763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Content Placeholder 9"/>
          <p:cNvSpPr>
            <a:spLocks noGrp="1"/>
          </p:cNvSpPr>
          <p:nvPr>
            <p:ph sz="quarter" idx="20"/>
          </p:nvPr>
        </p:nvSpPr>
        <p:spPr>
          <a:xfrm>
            <a:off x="33194624" y="7734300"/>
            <a:ext cx="9798050" cy="1130184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9"/>
          <p:cNvSpPr>
            <a:spLocks noGrp="1"/>
          </p:cNvSpPr>
          <p:nvPr>
            <p:ph sz="quarter" idx="21"/>
          </p:nvPr>
        </p:nvSpPr>
        <p:spPr>
          <a:xfrm>
            <a:off x="33194624" y="28154515"/>
            <a:ext cx="9798050" cy="3849485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Chart Placeholder 23"/>
          <p:cNvSpPr>
            <a:spLocks noGrp="1"/>
          </p:cNvSpPr>
          <p:nvPr>
            <p:ph type="chart" sz="quarter" idx="22"/>
          </p:nvPr>
        </p:nvSpPr>
        <p:spPr>
          <a:xfrm>
            <a:off x="22550435" y="15565076"/>
            <a:ext cx="9666291" cy="69421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23"/>
          </p:nvPr>
        </p:nvSpPr>
        <p:spPr>
          <a:xfrm>
            <a:off x="22550435" y="23432539"/>
            <a:ext cx="9798050" cy="8571461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1pPr>
            <a:lvl2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2pPr>
            <a:lvl3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3pPr>
            <a:lvl4pPr>
              <a:lnSpc>
                <a:spcPts val="4600"/>
              </a:lnSpc>
              <a:spcBef>
                <a:spcPts val="0"/>
              </a:spcBef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4pPr>
            <a:lvl5pPr marL="2286000" indent="-457200">
              <a:lnSpc>
                <a:spcPts val="4600"/>
              </a:lnSpc>
              <a:spcBef>
                <a:spcPts val="0"/>
              </a:spcBef>
              <a:buClr>
                <a:srgbClr val="245EAC"/>
              </a:buClr>
              <a:buFont typeface="Arial" charset="0"/>
              <a:buChar char="•"/>
              <a:defRPr sz="2800" baseline="0">
                <a:solidFill>
                  <a:schemeClr val="bg1">
                    <a:lumMod val="50000"/>
                  </a:schemeClr>
                </a:solidFill>
                <a:latin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Freeform 23"/>
          <p:cNvSpPr/>
          <p:nvPr userDrawn="1"/>
        </p:nvSpPr>
        <p:spPr bwMode="auto">
          <a:xfrm>
            <a:off x="36474412" y="-626633"/>
            <a:ext cx="4998992" cy="7820049"/>
          </a:xfrm>
          <a:custGeom>
            <a:avLst/>
            <a:gdLst>
              <a:gd name="connsiteX0" fmla="*/ 41563 w 6400800"/>
              <a:gd name="connsiteY0" fmla="*/ 124691 h 8728363"/>
              <a:gd name="connsiteX1" fmla="*/ 41563 w 6400800"/>
              <a:gd name="connsiteY1" fmla="*/ 6691745 h 8728363"/>
              <a:gd name="connsiteX2" fmla="*/ 3158836 w 6400800"/>
              <a:gd name="connsiteY2" fmla="*/ 8728363 h 8728363"/>
              <a:gd name="connsiteX3" fmla="*/ 6400800 w 6400800"/>
              <a:gd name="connsiteY3" fmla="*/ 6650181 h 8728363"/>
              <a:gd name="connsiteX4" fmla="*/ 6359236 w 6400800"/>
              <a:gd name="connsiteY4" fmla="*/ 0 h 8728363"/>
              <a:gd name="connsiteX5" fmla="*/ 0 w 6400800"/>
              <a:gd name="connsiteY5" fmla="*/ 83127 h 8728363"/>
              <a:gd name="connsiteX6" fmla="*/ 0 w 6400800"/>
              <a:gd name="connsiteY6" fmla="*/ 83127 h 8728363"/>
              <a:gd name="connsiteX7" fmla="*/ 41563 w 6400800"/>
              <a:gd name="connsiteY7" fmla="*/ 706581 h 8728363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623454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0" fmla="*/ 41563 w 6400800"/>
              <a:gd name="connsiteY0" fmla="*/ 41564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41563 w 6400800"/>
              <a:gd name="connsiteY7" fmla="*/ 41564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0 w 6400800"/>
              <a:gd name="connsiteY6" fmla="*/ 0 h 8645236"/>
              <a:gd name="connsiteX7" fmla="*/ 83127 w 6400800"/>
              <a:gd name="connsiteY7" fmla="*/ 872837 h 8645236"/>
              <a:gd name="connsiteX0" fmla="*/ 83127 w 6400800"/>
              <a:gd name="connsiteY0" fmla="*/ 872837 h 8645236"/>
              <a:gd name="connsiteX1" fmla="*/ 41563 w 6400800"/>
              <a:gd name="connsiteY1" fmla="*/ 6608618 h 8645236"/>
              <a:gd name="connsiteX2" fmla="*/ 3158836 w 6400800"/>
              <a:gd name="connsiteY2" fmla="*/ 8645236 h 8645236"/>
              <a:gd name="connsiteX3" fmla="*/ 6400800 w 6400800"/>
              <a:gd name="connsiteY3" fmla="*/ 6567054 h 8645236"/>
              <a:gd name="connsiteX4" fmla="*/ 6359236 w 6400800"/>
              <a:gd name="connsiteY4" fmla="*/ 789710 h 8645236"/>
              <a:gd name="connsiteX5" fmla="*/ 0 w 6400800"/>
              <a:gd name="connsiteY5" fmla="*/ 0 h 8645236"/>
              <a:gd name="connsiteX6" fmla="*/ 83127 w 6400800"/>
              <a:gd name="connsiteY6" fmla="*/ 872837 h 864523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4156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41563 h 7855526"/>
              <a:gd name="connsiteX0" fmla="*/ 41564 w 6359237"/>
              <a:gd name="connsiteY0" fmla="*/ 0 h 7897090"/>
              <a:gd name="connsiteX1" fmla="*/ 0 w 6359237"/>
              <a:gd name="connsiteY1" fmla="*/ 5860472 h 7897090"/>
              <a:gd name="connsiteX2" fmla="*/ 3117273 w 6359237"/>
              <a:gd name="connsiteY2" fmla="*/ 7897090 h 7897090"/>
              <a:gd name="connsiteX3" fmla="*/ 6359237 w 6359237"/>
              <a:gd name="connsiteY3" fmla="*/ 5818908 h 7897090"/>
              <a:gd name="connsiteX4" fmla="*/ 6317673 w 6359237"/>
              <a:gd name="connsiteY4" fmla="*/ 41564 h 7897090"/>
              <a:gd name="connsiteX5" fmla="*/ 41564 w 6359237"/>
              <a:gd name="connsiteY5" fmla="*/ 0 h 7897090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41564 w 6359237"/>
              <a:gd name="connsiteY0" fmla="*/ 0 h 7855527"/>
              <a:gd name="connsiteX1" fmla="*/ 0 w 6359237"/>
              <a:gd name="connsiteY1" fmla="*/ 5818909 h 7855527"/>
              <a:gd name="connsiteX2" fmla="*/ 3117273 w 6359237"/>
              <a:gd name="connsiteY2" fmla="*/ 7855527 h 7855527"/>
              <a:gd name="connsiteX3" fmla="*/ 6359237 w 6359237"/>
              <a:gd name="connsiteY3" fmla="*/ 5777345 h 7855527"/>
              <a:gd name="connsiteX4" fmla="*/ 6317673 w 6359237"/>
              <a:gd name="connsiteY4" fmla="*/ 1 h 7855527"/>
              <a:gd name="connsiteX5" fmla="*/ 41564 w 6359237"/>
              <a:gd name="connsiteY5" fmla="*/ 0 h 7855527"/>
              <a:gd name="connsiteX0" fmla="*/ 0 w 6400800"/>
              <a:gd name="connsiteY0" fmla="*/ 41563 h 7855526"/>
              <a:gd name="connsiteX1" fmla="*/ 41563 w 6400800"/>
              <a:gd name="connsiteY1" fmla="*/ 5818908 h 7855526"/>
              <a:gd name="connsiteX2" fmla="*/ 3158836 w 6400800"/>
              <a:gd name="connsiteY2" fmla="*/ 7855526 h 7855526"/>
              <a:gd name="connsiteX3" fmla="*/ 6400800 w 6400800"/>
              <a:gd name="connsiteY3" fmla="*/ 5777344 h 7855526"/>
              <a:gd name="connsiteX4" fmla="*/ 6359236 w 6400800"/>
              <a:gd name="connsiteY4" fmla="*/ 0 h 7855526"/>
              <a:gd name="connsiteX5" fmla="*/ 0 w 6400800"/>
              <a:gd name="connsiteY5" fmla="*/ 41563 h 7855526"/>
              <a:gd name="connsiteX0" fmla="*/ 41564 w 6359237"/>
              <a:gd name="connsiteY0" fmla="*/ 83127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41564 w 6359237"/>
              <a:gd name="connsiteY5" fmla="*/ 83127 h 7855526"/>
              <a:gd name="connsiteX0" fmla="*/ 20049 w 6359237"/>
              <a:gd name="connsiteY0" fmla="*/ 7823 h 7855526"/>
              <a:gd name="connsiteX1" fmla="*/ 0 w 6359237"/>
              <a:gd name="connsiteY1" fmla="*/ 5818908 h 7855526"/>
              <a:gd name="connsiteX2" fmla="*/ 3117273 w 6359237"/>
              <a:gd name="connsiteY2" fmla="*/ 7855526 h 7855526"/>
              <a:gd name="connsiteX3" fmla="*/ 6359237 w 6359237"/>
              <a:gd name="connsiteY3" fmla="*/ 5777344 h 7855526"/>
              <a:gd name="connsiteX4" fmla="*/ 6317673 w 6359237"/>
              <a:gd name="connsiteY4" fmla="*/ 0 h 7855526"/>
              <a:gd name="connsiteX5" fmla="*/ 20049 w 6359237"/>
              <a:gd name="connsiteY5" fmla="*/ 7823 h 7855526"/>
              <a:gd name="connsiteX0" fmla="*/ 20049 w 6371461"/>
              <a:gd name="connsiteY0" fmla="*/ 0 h 7847703"/>
              <a:gd name="connsiteX1" fmla="*/ 0 w 6371461"/>
              <a:gd name="connsiteY1" fmla="*/ 5811085 h 7847703"/>
              <a:gd name="connsiteX2" fmla="*/ 3117273 w 6371461"/>
              <a:gd name="connsiteY2" fmla="*/ 7847703 h 7847703"/>
              <a:gd name="connsiteX3" fmla="*/ 6359237 w 6371461"/>
              <a:gd name="connsiteY3" fmla="*/ 5769521 h 7847703"/>
              <a:gd name="connsiteX4" fmla="*/ 6371461 w 6371461"/>
              <a:gd name="connsiteY4" fmla="*/ 2935 h 7847703"/>
              <a:gd name="connsiteX5" fmla="*/ 20049 w 6371461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769521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47703"/>
              <a:gd name="connsiteX1" fmla="*/ 0 w 6359858"/>
              <a:gd name="connsiteY1" fmla="*/ 5811085 h 7847703"/>
              <a:gd name="connsiteX2" fmla="*/ 3117273 w 6359858"/>
              <a:gd name="connsiteY2" fmla="*/ 7847703 h 7847703"/>
              <a:gd name="connsiteX3" fmla="*/ 6359237 w 6359858"/>
              <a:gd name="connsiteY3" fmla="*/ 5823309 h 7847703"/>
              <a:gd name="connsiteX4" fmla="*/ 6349946 w 6359858"/>
              <a:gd name="connsiteY4" fmla="*/ 13693 h 7847703"/>
              <a:gd name="connsiteX5" fmla="*/ 20049 w 6359858"/>
              <a:gd name="connsiteY5" fmla="*/ 0 h 7847703"/>
              <a:gd name="connsiteX0" fmla="*/ 20049 w 6359858"/>
              <a:gd name="connsiteY0" fmla="*/ 0 h 7869218"/>
              <a:gd name="connsiteX1" fmla="*/ 0 w 6359858"/>
              <a:gd name="connsiteY1" fmla="*/ 5811085 h 7869218"/>
              <a:gd name="connsiteX2" fmla="*/ 3138788 w 6359858"/>
              <a:gd name="connsiteY2" fmla="*/ 7869218 h 7869218"/>
              <a:gd name="connsiteX3" fmla="*/ 6359237 w 6359858"/>
              <a:gd name="connsiteY3" fmla="*/ 5823309 h 7869218"/>
              <a:gd name="connsiteX4" fmla="*/ 6349946 w 6359858"/>
              <a:gd name="connsiteY4" fmla="*/ 13693 h 7869218"/>
              <a:gd name="connsiteX5" fmla="*/ 20049 w 6359858"/>
              <a:gd name="connsiteY5" fmla="*/ 0 h 7869218"/>
              <a:gd name="connsiteX0" fmla="*/ 0 w 6361324"/>
              <a:gd name="connsiteY0" fmla="*/ 0 h 7858461"/>
              <a:gd name="connsiteX1" fmla="*/ 1466 w 6361324"/>
              <a:gd name="connsiteY1" fmla="*/ 5800328 h 7858461"/>
              <a:gd name="connsiteX2" fmla="*/ 3140254 w 6361324"/>
              <a:gd name="connsiteY2" fmla="*/ 7858461 h 7858461"/>
              <a:gd name="connsiteX3" fmla="*/ 6360703 w 6361324"/>
              <a:gd name="connsiteY3" fmla="*/ 5812552 h 7858461"/>
              <a:gd name="connsiteX4" fmla="*/ 6351412 w 6361324"/>
              <a:gd name="connsiteY4" fmla="*/ 2936 h 7858461"/>
              <a:gd name="connsiteX5" fmla="*/ 0 w 6361324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580032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3 w 6372928"/>
              <a:gd name="connsiteY3" fmla="*/ 581255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159393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432486"/>
              <a:gd name="connsiteY0" fmla="*/ 0 h 7858461"/>
              <a:gd name="connsiteX1" fmla="*/ 1466 w 6432486"/>
              <a:gd name="connsiteY1" fmla="*/ 6115638 h 7858461"/>
              <a:gd name="connsiteX2" fmla="*/ 3140254 w 6432486"/>
              <a:gd name="connsiteY2" fmla="*/ 7858461 h 7858461"/>
              <a:gd name="connsiteX3" fmla="*/ 6432309 w 6432486"/>
              <a:gd name="connsiteY3" fmla="*/ 6096331 h 7858461"/>
              <a:gd name="connsiteX4" fmla="*/ 6372928 w 6432486"/>
              <a:gd name="connsiteY4" fmla="*/ 13694 h 7858461"/>
              <a:gd name="connsiteX5" fmla="*/ 0 w 6432486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360702 w 6372928"/>
              <a:gd name="connsiteY3" fmla="*/ 6127862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466 w 6372928"/>
              <a:gd name="connsiteY1" fmla="*/ 6115638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372928"/>
              <a:gd name="connsiteY0" fmla="*/ 0 h 7858461"/>
              <a:gd name="connsiteX1" fmla="*/ 159650 w 6372928"/>
              <a:gd name="connsiteY1" fmla="*/ 6115639 h 7858461"/>
              <a:gd name="connsiteX2" fmla="*/ 3140254 w 6372928"/>
              <a:gd name="connsiteY2" fmla="*/ 7858461 h 7858461"/>
              <a:gd name="connsiteX3" fmla="*/ 6202520 w 6372928"/>
              <a:gd name="connsiteY3" fmla="*/ 6171407 h 7858461"/>
              <a:gd name="connsiteX4" fmla="*/ 6372928 w 6372928"/>
              <a:gd name="connsiteY4" fmla="*/ 13694 h 7858461"/>
              <a:gd name="connsiteX5" fmla="*/ 0 w 6372928"/>
              <a:gd name="connsiteY5" fmla="*/ 0 h 7858461"/>
              <a:gd name="connsiteX0" fmla="*/ 0 w 6267473"/>
              <a:gd name="connsiteY0" fmla="*/ 0 h 7858461"/>
              <a:gd name="connsiteX1" fmla="*/ 54195 w 6267473"/>
              <a:gd name="connsiteY1" fmla="*/ 6115639 h 7858461"/>
              <a:gd name="connsiteX2" fmla="*/ 3034799 w 6267473"/>
              <a:gd name="connsiteY2" fmla="*/ 7858461 h 7858461"/>
              <a:gd name="connsiteX3" fmla="*/ 6097065 w 6267473"/>
              <a:gd name="connsiteY3" fmla="*/ 6171407 h 7858461"/>
              <a:gd name="connsiteX4" fmla="*/ 6267473 w 6267473"/>
              <a:gd name="connsiteY4" fmla="*/ 13694 h 7858461"/>
              <a:gd name="connsiteX5" fmla="*/ 0 w 6267473"/>
              <a:gd name="connsiteY5" fmla="*/ 0 h 7858461"/>
              <a:gd name="connsiteX0" fmla="*/ 51264 w 6213282"/>
              <a:gd name="connsiteY0" fmla="*/ 0 h 7858461"/>
              <a:gd name="connsiteX1" fmla="*/ 4 w 6213282"/>
              <a:gd name="connsiteY1" fmla="*/ 6115639 h 7858461"/>
              <a:gd name="connsiteX2" fmla="*/ 2980608 w 6213282"/>
              <a:gd name="connsiteY2" fmla="*/ 7858461 h 7858461"/>
              <a:gd name="connsiteX3" fmla="*/ 6042874 w 6213282"/>
              <a:gd name="connsiteY3" fmla="*/ 6171407 h 7858461"/>
              <a:gd name="connsiteX4" fmla="*/ 6213282 w 6213282"/>
              <a:gd name="connsiteY4" fmla="*/ 13694 h 7858461"/>
              <a:gd name="connsiteX5" fmla="*/ 51264 w 6213282"/>
              <a:gd name="connsiteY5" fmla="*/ 0 h 7858461"/>
              <a:gd name="connsiteX0" fmla="*/ 0 w 6267473"/>
              <a:gd name="connsiteY0" fmla="*/ 29851 h 7844767"/>
              <a:gd name="connsiteX1" fmla="*/ 54195 w 6267473"/>
              <a:gd name="connsiteY1" fmla="*/ 6101945 h 7844767"/>
              <a:gd name="connsiteX2" fmla="*/ 3034799 w 6267473"/>
              <a:gd name="connsiteY2" fmla="*/ 7844767 h 7844767"/>
              <a:gd name="connsiteX3" fmla="*/ 6097065 w 6267473"/>
              <a:gd name="connsiteY3" fmla="*/ 6157713 h 7844767"/>
              <a:gd name="connsiteX4" fmla="*/ 6267473 w 6267473"/>
              <a:gd name="connsiteY4" fmla="*/ 0 h 7844767"/>
              <a:gd name="connsiteX5" fmla="*/ 0 w 6267473"/>
              <a:gd name="connsiteY5" fmla="*/ 29851 h 7844767"/>
              <a:gd name="connsiteX0" fmla="*/ 0 w 6097329"/>
              <a:gd name="connsiteY0" fmla="*/ 17658 h 7832574"/>
              <a:gd name="connsiteX1" fmla="*/ 54195 w 6097329"/>
              <a:gd name="connsiteY1" fmla="*/ 6089752 h 7832574"/>
              <a:gd name="connsiteX2" fmla="*/ 3034799 w 6097329"/>
              <a:gd name="connsiteY2" fmla="*/ 7832574 h 7832574"/>
              <a:gd name="connsiteX3" fmla="*/ 6097065 w 6097329"/>
              <a:gd name="connsiteY3" fmla="*/ 6145520 h 7832574"/>
              <a:gd name="connsiteX4" fmla="*/ 6060780 w 6097329"/>
              <a:gd name="connsiteY4" fmla="*/ 0 h 7832574"/>
              <a:gd name="connsiteX5" fmla="*/ 0 w 6097329"/>
              <a:gd name="connsiteY5" fmla="*/ 17658 h 7832574"/>
              <a:gd name="connsiteX0" fmla="*/ 0 w 6097777"/>
              <a:gd name="connsiteY0" fmla="*/ 5465 h 7820381"/>
              <a:gd name="connsiteX1" fmla="*/ 54195 w 6097777"/>
              <a:gd name="connsiteY1" fmla="*/ 6077559 h 7820381"/>
              <a:gd name="connsiteX2" fmla="*/ 3034799 w 6097777"/>
              <a:gd name="connsiteY2" fmla="*/ 7820381 h 7820381"/>
              <a:gd name="connsiteX3" fmla="*/ 6097065 w 6097777"/>
              <a:gd name="connsiteY3" fmla="*/ 6133327 h 7820381"/>
              <a:gd name="connsiteX4" fmla="*/ 6090308 w 6097777"/>
              <a:gd name="connsiteY4" fmla="*/ 0 h 7820381"/>
              <a:gd name="connsiteX5" fmla="*/ 0 w 6097777"/>
              <a:gd name="connsiteY5" fmla="*/ 5465 h 7820381"/>
              <a:gd name="connsiteX0" fmla="*/ 0 w 6053486"/>
              <a:gd name="connsiteY0" fmla="*/ 17658 h 7820381"/>
              <a:gd name="connsiteX1" fmla="*/ 9904 w 6053486"/>
              <a:gd name="connsiteY1" fmla="*/ 6077559 h 7820381"/>
              <a:gd name="connsiteX2" fmla="*/ 2990508 w 6053486"/>
              <a:gd name="connsiteY2" fmla="*/ 7820381 h 7820381"/>
              <a:gd name="connsiteX3" fmla="*/ 6052774 w 6053486"/>
              <a:gd name="connsiteY3" fmla="*/ 6133327 h 7820381"/>
              <a:gd name="connsiteX4" fmla="*/ 6046017 w 6053486"/>
              <a:gd name="connsiteY4" fmla="*/ 0 h 7820381"/>
              <a:gd name="connsiteX5" fmla="*/ 0 w 6053486"/>
              <a:gd name="connsiteY5" fmla="*/ 17658 h 782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53486" h="7820381">
                <a:moveTo>
                  <a:pt x="0" y="17658"/>
                </a:moveTo>
                <a:cubicBezTo>
                  <a:pt x="489" y="1951101"/>
                  <a:pt x="9415" y="4144116"/>
                  <a:pt x="9904" y="6077559"/>
                </a:cubicBezTo>
                <a:lnTo>
                  <a:pt x="2990508" y="7820381"/>
                </a:lnTo>
                <a:cubicBezTo>
                  <a:pt x="4063991" y="7243515"/>
                  <a:pt x="4979291" y="6710193"/>
                  <a:pt x="6052774" y="6133327"/>
                </a:cubicBezTo>
                <a:cubicBezTo>
                  <a:pt x="6056849" y="4211132"/>
                  <a:pt x="6041942" y="1922195"/>
                  <a:pt x="6046017" y="0"/>
                </a:cubicBezTo>
                <a:lnTo>
                  <a:pt x="0" y="17658"/>
                </a:lnTo>
                <a:close/>
              </a:path>
            </a:pathLst>
          </a:custGeom>
          <a:noFill/>
          <a:ln w="31750" cap="sq" cmpd="sng" algn="ctr">
            <a:solidFill>
              <a:schemeClr val="bg1"/>
            </a:solidFill>
            <a:prstDash val="dash"/>
            <a:bevel/>
            <a:headEnd type="none" w="med" len="med"/>
            <a:tailEnd type="none" w="med" len="med"/>
          </a:ln>
          <a:effectLst>
            <a:outerShdw blurRad="457200" dist="38100" dir="3900000" sx="102000" sy="102000" algn="t" rotWithShape="0">
              <a:prstClr val="black">
                <a:alpha val="38000"/>
              </a:prstClr>
            </a:outerShdw>
          </a:effectLst>
        </p:spPr>
        <p:txBody>
          <a:bodyPr wrap="square" lIns="457200" tIns="457200" rIns="457200" bIns="457200">
            <a:spAutoFit/>
          </a:bodyPr>
          <a:lstStyle/>
          <a:p>
            <a:pPr defTabSz="4389438" eaLnBrk="1" hangingPunct="1">
              <a:defRPr/>
            </a:pPr>
            <a:endParaRPr lang="en-US" dirty="0">
              <a:latin typeface="Arial Narrow" pitchFamily="61" charset="0"/>
            </a:endParaRPr>
          </a:p>
        </p:txBody>
      </p:sp>
      <p:pic>
        <p:nvPicPr>
          <p:cNvPr id="21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4000" y="1174034"/>
            <a:ext cx="3860799" cy="3926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29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43891200" cy="3291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0" y="0"/>
            <a:ext cx="43891200" cy="5486400"/>
          </a:xfrm>
          <a:prstGeom prst="rect">
            <a:avLst/>
          </a:prstGeom>
          <a:solidFill>
            <a:srgbClr val="005BB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eaLnBrk="0" hangingPunct="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b="0" i="0" baseline="0" dirty="0" smtClean="0">
              <a:solidFill>
                <a:schemeClr val="tx1"/>
              </a:solidFill>
              <a:latin typeface="Arial" charset="0"/>
              <a:ea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-566057" y="4920343"/>
            <a:ext cx="44849143" cy="0"/>
          </a:xfrm>
          <a:prstGeom prst="line">
            <a:avLst/>
          </a:prstGeom>
          <a:noFill/>
          <a:ln w="317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14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chart" Target="../charts/chart2.xml"/><Relationship Id="rId18" Type="http://schemas.microsoft.com/office/2007/relationships/diagramDrawing" Target="../diagrams/drawing2.xml"/><Relationship Id="rId26" Type="http://schemas.openxmlformats.org/officeDocument/2006/relationships/image" Target="../media/image8.png"/><Relationship Id="rId3" Type="http://schemas.openxmlformats.org/officeDocument/2006/relationships/image" Target="../media/image3.png"/><Relationship Id="rId21" Type="http://schemas.openxmlformats.org/officeDocument/2006/relationships/hyperlink" Target="http://goo.gl/jz1MPp" TargetMode="External"/><Relationship Id="rId7" Type="http://schemas.openxmlformats.org/officeDocument/2006/relationships/diagramColors" Target="../diagrams/colors1.xml"/><Relationship Id="rId12" Type="http://schemas.openxmlformats.org/officeDocument/2006/relationships/image" Target="../media/image7.png"/><Relationship Id="rId17" Type="http://schemas.openxmlformats.org/officeDocument/2006/relationships/diagramColors" Target="../diagrams/colors2.xml"/><Relationship Id="rId25" Type="http://schemas.openxmlformats.org/officeDocument/2006/relationships/hyperlink" Target="https://goo.gl/hnryCq" TargetMode="External"/><Relationship Id="rId2" Type="http://schemas.openxmlformats.org/officeDocument/2006/relationships/chart" Target="../charts/chart1.xml"/><Relationship Id="rId16" Type="http://schemas.openxmlformats.org/officeDocument/2006/relationships/diagramQuickStyle" Target="../diagrams/quickStyle2.xml"/><Relationship Id="rId20" Type="http://schemas.openxmlformats.org/officeDocument/2006/relationships/hyperlink" Target="http://goo.gl/3oNZM7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24" Type="http://schemas.openxmlformats.org/officeDocument/2006/relationships/hyperlink" Target="https://goo.gl/LzCVbo" TargetMode="Externa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2.xml"/><Relationship Id="rId23" Type="http://schemas.openxmlformats.org/officeDocument/2006/relationships/hyperlink" Target="http://goo.gl/1SHWRg" TargetMode="External"/><Relationship Id="rId10" Type="http://schemas.openxmlformats.org/officeDocument/2006/relationships/image" Target="../media/image5.png"/><Relationship Id="rId19" Type="http://schemas.openxmlformats.org/officeDocument/2006/relationships/hyperlink" Target="http://goo.gl/fomeRv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Relationship Id="rId14" Type="http://schemas.openxmlformats.org/officeDocument/2006/relationships/diagramData" Target="../diagrams/data2.xml"/><Relationship Id="rId22" Type="http://schemas.openxmlformats.org/officeDocument/2006/relationships/hyperlink" Target="https://goo.gl/ccbnq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Content Placeholder 13"/>
          <p:cNvGraphicFramePr>
            <a:graphicFrameLocks noGrp="1"/>
          </p:cNvGraphicFramePr>
          <p:nvPr>
            <p:ph sz="quarter" idx="18"/>
            <p:extLst>
              <p:ext uri="{D42A27DB-BD31-4B8C-83A1-F6EECF244321}">
                <p14:modId xmlns:p14="http://schemas.microsoft.com/office/powerpoint/2010/main" val="1793798449"/>
              </p:ext>
            </p:extLst>
          </p:nvPr>
        </p:nvGraphicFramePr>
        <p:xfrm>
          <a:off x="33108900" y="9853456"/>
          <a:ext cx="9510178" cy="14210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46150" y="1550522"/>
            <a:ext cx="41224200" cy="417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3" tIns="45614" rIns="91243" bIns="45614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37931725" indent="-37474525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r>
              <a:rPr lang="en-US" sz="8800" b="1" dirty="0" smtClean="0">
                <a:solidFill>
                  <a:schemeClr val="bg1"/>
                </a:solidFill>
              </a:rPr>
              <a:t>Kaggle Competition: Quora </a:t>
            </a:r>
            <a:r>
              <a:rPr lang="en-US" sz="8800" b="1" dirty="0">
                <a:solidFill>
                  <a:schemeClr val="bg1"/>
                </a:solidFill>
              </a:rPr>
              <a:t>Question Pairs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en-US" sz="4400" dirty="0" smtClean="0">
                <a:solidFill>
                  <a:srgbClr val="FFFFFF"/>
                </a:solidFill>
                <a:latin typeface="+mn-lt"/>
                <a:ea typeface="Arial" charset="0"/>
              </a:rPr>
              <a:t>Applied Machine Learning  2017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r>
              <a:rPr lang="en-US" altLang="en-US" sz="4400" dirty="0">
                <a:solidFill>
                  <a:srgbClr val="FFFFFF"/>
                </a:solidFill>
                <a:ea typeface="Arial" charset="0"/>
              </a:rPr>
              <a:t>Melania Berbatova, Sophie Kamuf </a:t>
            </a:r>
          </a:p>
          <a:p>
            <a:pPr>
              <a:spcBef>
                <a:spcPts val="600"/>
              </a:spcBef>
              <a:spcAft>
                <a:spcPts val="1800"/>
              </a:spcAft>
              <a:defRPr/>
            </a:pPr>
            <a:endParaRPr lang="en-US" altLang="en-US" sz="4400" dirty="0" smtClean="0">
              <a:solidFill>
                <a:srgbClr val="FFFFFF"/>
              </a:solidFill>
              <a:latin typeface="+mn-lt"/>
              <a:ea typeface="Arial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914400" y="7734300"/>
            <a:ext cx="98298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endParaRPr lang="en-US" altLang="en-US" dirty="0">
              <a:latin typeface="Arial" charset="0"/>
              <a:ea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6150" y="7789932"/>
            <a:ext cx="9829800" cy="8302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Introduction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914400" y="9062286"/>
            <a:ext cx="10069908" cy="3426579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>
              <a:lnSpc>
                <a:spcPts val="4600"/>
              </a:lnSpc>
              <a:defRPr/>
            </a:pPr>
            <a:r>
              <a:rPr lang="en-US" altLang="en-US" sz="32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Goal</a:t>
            </a:r>
          </a:p>
          <a:p>
            <a:pPr marL="571500" indent="-571500">
              <a:lnSpc>
                <a:spcPts val="56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altLang="en-US" sz="2600" dirty="0" smtClean="0">
                <a:latin typeface="Arial" charset="0"/>
                <a:ea typeface="Arial" charset="0"/>
              </a:rPr>
              <a:t>Identify duplicate Quora questions with maximum accuracy</a:t>
            </a:r>
          </a:p>
          <a:p>
            <a:pPr>
              <a:lnSpc>
                <a:spcPts val="4600"/>
              </a:lnSpc>
              <a:defRPr/>
            </a:pPr>
            <a:r>
              <a:rPr lang="en-US" altLang="en-US" sz="32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Data</a:t>
            </a:r>
          </a:p>
          <a:p>
            <a:pPr marL="571500" indent="-571500">
              <a:lnSpc>
                <a:spcPts val="56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altLang="en-US" sz="2600" dirty="0" smtClean="0">
                <a:latin typeface="Arial" charset="0"/>
                <a:ea typeface="Arial" charset="0"/>
              </a:rPr>
              <a:t>Training data: 323 </a:t>
            </a:r>
            <a:r>
              <a:rPr lang="en-US" altLang="en-US" sz="2600" dirty="0">
                <a:latin typeface="Arial" charset="0"/>
                <a:ea typeface="Arial" charset="0"/>
              </a:rPr>
              <a:t>325 </a:t>
            </a:r>
            <a:r>
              <a:rPr lang="en-US" altLang="en-US" sz="2600" dirty="0" smtClean="0">
                <a:latin typeface="Arial" charset="0"/>
                <a:ea typeface="Arial" charset="0"/>
              </a:rPr>
              <a:t>labeled pairs </a:t>
            </a:r>
          </a:p>
          <a:p>
            <a:pPr marL="571500" indent="-571500">
              <a:lnSpc>
                <a:spcPts val="5600"/>
              </a:lnSpc>
              <a:spcBef>
                <a:spcPts val="0"/>
              </a:spcBef>
              <a:buFont typeface="Wingdings" charset="2"/>
              <a:buChar char="Ø"/>
            </a:pPr>
            <a:r>
              <a:rPr lang="en-US" altLang="en-US" sz="2600" dirty="0" smtClean="0">
                <a:latin typeface="Arial" charset="0"/>
                <a:ea typeface="Arial" charset="0"/>
              </a:rPr>
              <a:t>Test data: 80 </a:t>
            </a:r>
            <a:r>
              <a:rPr lang="en-US" altLang="en-US" sz="2600" dirty="0">
                <a:latin typeface="Arial" charset="0"/>
                <a:ea typeface="Arial" charset="0"/>
              </a:rPr>
              <a:t>960 unlabeled pairs </a:t>
            </a:r>
            <a:endParaRPr lang="en-US" altLang="en-US" sz="2600" dirty="0" smtClean="0">
              <a:latin typeface="Arial" charset="0"/>
              <a:ea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150" y="18552460"/>
            <a:ext cx="9829800" cy="831850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 smtClean="0">
                <a:solidFill>
                  <a:srgbClr val="005BBB"/>
                </a:solidFill>
              </a:rPr>
              <a:t>Data Processing </a:t>
            </a:r>
            <a:endParaRPr lang="en-US" sz="4800" b="1" dirty="0">
              <a:solidFill>
                <a:srgbClr val="005BBB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30207" y="19679193"/>
            <a:ext cx="9829800" cy="1221873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>
            <a:sp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Text </a:t>
            </a:r>
            <a:r>
              <a:rPr lang="en-US" sz="32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cleaning 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Remove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numbers, punctuation and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non-ascii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symbols 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Remove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stop words and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replace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misspelled words 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Tokenizing for word embeddings </a:t>
            </a:r>
            <a:endParaRPr lang="en-US" sz="2600" dirty="0" smtClean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spcAft>
                <a:spcPts val="1000"/>
              </a:spcAft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Drop NaN questions from Training set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defRPr/>
            </a:pPr>
            <a:r>
              <a:rPr lang="en-US" sz="3200" b="1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Feature extraction 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600" u="sng" dirty="0">
                <a:latin typeface="Arial" charset="0"/>
                <a:ea typeface="Arial" charset="0"/>
                <a:cs typeface="Arial" charset="0"/>
              </a:rPr>
              <a:t>Feature set 1 (FS1) – Basic Features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: Number of words, length of question, difference of questions’ lengths, number of common words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600" u="sng" dirty="0">
                <a:latin typeface="Arial" charset="0"/>
                <a:ea typeface="Arial" charset="0"/>
                <a:cs typeface="Arial" charset="0"/>
              </a:rPr>
              <a:t>Feature set 2 (FS2) - Fuzzy features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:  Q-ratio, W-ratio, partial ratio, partial token set ratio, partial token sort ratio, token set ratio, token sort ratio 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600" u="sng" dirty="0">
                <a:latin typeface="Arial" charset="0"/>
                <a:ea typeface="Arial" charset="0"/>
                <a:cs typeface="Arial" charset="0"/>
              </a:rPr>
              <a:t>Feature set 3 (FS3) – </a:t>
            </a:r>
            <a:r>
              <a:rPr lang="en-US" sz="2600" u="sng" dirty="0" smtClean="0">
                <a:latin typeface="Arial" charset="0"/>
                <a:ea typeface="Arial" charset="0"/>
                <a:cs typeface="Arial" charset="0"/>
              </a:rPr>
              <a:t>Word2vec distances </a:t>
            </a:r>
            <a:r>
              <a:rPr lang="en-US" sz="2600" u="sng" dirty="0">
                <a:latin typeface="Arial" charset="0"/>
                <a:ea typeface="Arial" charset="0"/>
                <a:cs typeface="Arial" charset="0"/>
              </a:rPr>
              <a:t>and statistics: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Euclidean, Manhattan, Euclidean, Canberra, Minkowski and Braycurtis distances, cosine similarity, Scew and Kurtosis statistics </a:t>
            </a:r>
          </a:p>
          <a:p>
            <a:pPr marL="914400" lvl="1" indent="-457200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buFont typeface="Arial" charset="0"/>
              <a:buChar char="•"/>
              <a:defRPr/>
            </a:pPr>
            <a:r>
              <a:rPr lang="en-US" sz="2600" u="sng" dirty="0">
                <a:latin typeface="Arial" charset="0"/>
                <a:ea typeface="Arial" charset="0"/>
                <a:cs typeface="Arial" charset="0"/>
              </a:rPr>
              <a:t>Feature set 4 (FS4)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– Same starting word, number of unique words</a:t>
            </a: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lvl="1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defRPr/>
            </a:pPr>
            <a:endParaRPr lang="en-US" sz="2800" dirty="0" smtClean="0">
              <a:latin typeface="Arial" charset="0"/>
              <a:ea typeface="Arial" charset="0"/>
              <a:cs typeface="Arial" charset="0"/>
            </a:endParaRPr>
          </a:p>
          <a:p>
            <a:pPr marL="457200" lvl="1">
              <a:lnSpc>
                <a:spcPts val="4600"/>
              </a:lnSpc>
              <a:spcBef>
                <a:spcPts val="0"/>
              </a:spcBef>
              <a:buClr>
                <a:schemeClr val="tx2"/>
              </a:buClr>
              <a:buSzPct val="125000"/>
              <a:defRPr/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58600" y="7797604"/>
            <a:ext cx="9829800" cy="8302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rgbClr val="005BBB"/>
                </a:solidFill>
                <a:latin typeface="+mn-lt"/>
              </a:rPr>
              <a:t>Data </a:t>
            </a:r>
            <a:r>
              <a:rPr lang="en-US" sz="4800" b="1" dirty="0" smtClean="0">
                <a:solidFill>
                  <a:srgbClr val="005BBB"/>
                </a:solidFill>
                <a:latin typeface="+mn-lt"/>
              </a:rPr>
              <a:t>Analysis </a:t>
            </a:r>
            <a:endParaRPr lang="en-US" sz="4800" b="1" dirty="0">
              <a:solidFill>
                <a:srgbClr val="005BBB"/>
              </a:solidFill>
              <a:latin typeface="+mn-lt"/>
            </a:endParaRPr>
          </a:p>
        </p:txBody>
      </p:sp>
      <p:sp>
        <p:nvSpPr>
          <p:cNvPr id="15" name="Freeform 14"/>
          <p:cNvSpPr/>
          <p:nvPr/>
        </p:nvSpPr>
        <p:spPr>
          <a:xfrm rot="10800000">
            <a:off x="19982190" y="17404005"/>
            <a:ext cx="249237" cy="1147763"/>
          </a:xfrm>
          <a:custGeom>
            <a:avLst/>
            <a:gdLst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72768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72768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4713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87397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65837 w 376733"/>
              <a:gd name="connsiteY5" fmla="*/ 1591055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76733"/>
              <a:gd name="connsiteY0" fmla="*/ 0 h 1645920"/>
              <a:gd name="connsiteX1" fmla="*/ 0 w 376733"/>
              <a:gd name="connsiteY1" fmla="*/ 0 h 1645920"/>
              <a:gd name="connsiteX2" fmla="*/ 0 w 376733"/>
              <a:gd name="connsiteY2" fmla="*/ 1645920 h 1645920"/>
              <a:gd name="connsiteX3" fmla="*/ 376733 w 376733"/>
              <a:gd name="connsiteY3" fmla="*/ 1645920 h 1645920"/>
              <a:gd name="connsiteX4" fmla="*/ 376733 w 376733"/>
              <a:gd name="connsiteY4" fmla="*/ 1591056 h 1645920"/>
              <a:gd name="connsiteX5" fmla="*/ 71154 w 376733"/>
              <a:gd name="connsiteY5" fmla="*/ 1564474 h 1645920"/>
              <a:gd name="connsiteX6" fmla="*/ 65837 w 376733"/>
              <a:gd name="connsiteY6" fmla="*/ 58521 h 1645920"/>
              <a:gd name="connsiteX7" fmla="*/ 336499 w 376733"/>
              <a:gd name="connsiteY7" fmla="*/ 58521 h 1645920"/>
              <a:gd name="connsiteX8" fmla="*/ 336499 w 376733"/>
              <a:gd name="connsiteY8" fmla="*/ 0 h 1645920"/>
              <a:gd name="connsiteX0" fmla="*/ 336499 w 387365"/>
              <a:gd name="connsiteY0" fmla="*/ 0 h 1645920"/>
              <a:gd name="connsiteX1" fmla="*/ 0 w 387365"/>
              <a:gd name="connsiteY1" fmla="*/ 0 h 1645920"/>
              <a:gd name="connsiteX2" fmla="*/ 0 w 387365"/>
              <a:gd name="connsiteY2" fmla="*/ 1645920 h 1645920"/>
              <a:gd name="connsiteX3" fmla="*/ 376733 w 387365"/>
              <a:gd name="connsiteY3" fmla="*/ 1645920 h 1645920"/>
              <a:gd name="connsiteX4" fmla="*/ 387365 w 387365"/>
              <a:gd name="connsiteY4" fmla="*/ 1564475 h 1645920"/>
              <a:gd name="connsiteX5" fmla="*/ 71154 w 387365"/>
              <a:gd name="connsiteY5" fmla="*/ 1564474 h 1645920"/>
              <a:gd name="connsiteX6" fmla="*/ 65837 w 387365"/>
              <a:gd name="connsiteY6" fmla="*/ 58521 h 1645920"/>
              <a:gd name="connsiteX7" fmla="*/ 336499 w 387365"/>
              <a:gd name="connsiteY7" fmla="*/ 58521 h 1645920"/>
              <a:gd name="connsiteX8" fmla="*/ 336499 w 387365"/>
              <a:gd name="connsiteY8" fmla="*/ 0 h 1645920"/>
              <a:gd name="connsiteX0" fmla="*/ 336499 w 405611"/>
              <a:gd name="connsiteY0" fmla="*/ 0 h 1645920"/>
              <a:gd name="connsiteX1" fmla="*/ 0 w 405611"/>
              <a:gd name="connsiteY1" fmla="*/ 0 h 1645920"/>
              <a:gd name="connsiteX2" fmla="*/ 0 w 405611"/>
              <a:gd name="connsiteY2" fmla="*/ 1645920 h 1645920"/>
              <a:gd name="connsiteX3" fmla="*/ 376733 w 405611"/>
              <a:gd name="connsiteY3" fmla="*/ 1645920 h 1645920"/>
              <a:gd name="connsiteX4" fmla="*/ 387365 w 405611"/>
              <a:gd name="connsiteY4" fmla="*/ 1564475 h 1645920"/>
              <a:gd name="connsiteX5" fmla="*/ 71154 w 405611"/>
              <a:gd name="connsiteY5" fmla="*/ 1564474 h 1645920"/>
              <a:gd name="connsiteX6" fmla="*/ 65837 w 405611"/>
              <a:gd name="connsiteY6" fmla="*/ 58521 h 1645920"/>
              <a:gd name="connsiteX7" fmla="*/ 405611 w 405611"/>
              <a:gd name="connsiteY7" fmla="*/ 63838 h 1645920"/>
              <a:gd name="connsiteX8" fmla="*/ 336499 w 405611"/>
              <a:gd name="connsiteY8" fmla="*/ 0 h 1645920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76733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403314 w 405611"/>
              <a:gd name="connsiteY3" fmla="*/ 165123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9791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71490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9371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51236"/>
              <a:gd name="connsiteX1" fmla="*/ 0 w 405611"/>
              <a:gd name="connsiteY1" fmla="*/ 5316 h 1651236"/>
              <a:gd name="connsiteX2" fmla="*/ 0 w 405611"/>
              <a:gd name="connsiteY2" fmla="*/ 1651236 h 1651236"/>
              <a:gd name="connsiteX3" fmla="*/ 387439 w 405611"/>
              <a:gd name="connsiteY3" fmla="*/ 1644886 h 1651236"/>
              <a:gd name="connsiteX4" fmla="*/ 387365 w 405611"/>
              <a:gd name="connsiteY4" fmla="*/ 1566616 h 1651236"/>
              <a:gd name="connsiteX5" fmla="*/ 71154 w 405611"/>
              <a:gd name="connsiteY5" fmla="*/ 1569790 h 1651236"/>
              <a:gd name="connsiteX6" fmla="*/ 65837 w 405611"/>
              <a:gd name="connsiteY6" fmla="*/ 63837 h 1651236"/>
              <a:gd name="connsiteX7" fmla="*/ 405611 w 405611"/>
              <a:gd name="connsiteY7" fmla="*/ 69154 h 1651236"/>
              <a:gd name="connsiteX8" fmla="*/ 400294 w 405611"/>
              <a:gd name="connsiteY8" fmla="*/ 0 h 1651236"/>
              <a:gd name="connsiteX0" fmla="*/ 400294 w 405611"/>
              <a:gd name="connsiteY0" fmla="*/ 0 h 1644886"/>
              <a:gd name="connsiteX1" fmla="*/ 0 w 405611"/>
              <a:gd name="connsiteY1" fmla="*/ 5316 h 1644886"/>
              <a:gd name="connsiteX2" fmla="*/ 0 w 405611"/>
              <a:gd name="connsiteY2" fmla="*/ 1644886 h 1644886"/>
              <a:gd name="connsiteX3" fmla="*/ 387439 w 405611"/>
              <a:gd name="connsiteY3" fmla="*/ 1644886 h 1644886"/>
              <a:gd name="connsiteX4" fmla="*/ 387365 w 405611"/>
              <a:gd name="connsiteY4" fmla="*/ 1566616 h 1644886"/>
              <a:gd name="connsiteX5" fmla="*/ 71154 w 405611"/>
              <a:gd name="connsiteY5" fmla="*/ 1569790 h 1644886"/>
              <a:gd name="connsiteX6" fmla="*/ 65837 w 405611"/>
              <a:gd name="connsiteY6" fmla="*/ 63837 h 1644886"/>
              <a:gd name="connsiteX7" fmla="*/ 405611 w 405611"/>
              <a:gd name="connsiteY7" fmla="*/ 69154 h 1644886"/>
              <a:gd name="connsiteX8" fmla="*/ 400294 w 405611"/>
              <a:gd name="connsiteY8" fmla="*/ 0 h 1644886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63837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60662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414236"/>
              <a:gd name="connsiteY0" fmla="*/ 0 h 1641711"/>
              <a:gd name="connsiteX1" fmla="*/ 0 w 414236"/>
              <a:gd name="connsiteY1" fmla="*/ 2141 h 1641711"/>
              <a:gd name="connsiteX2" fmla="*/ 0 w 414236"/>
              <a:gd name="connsiteY2" fmla="*/ 1641711 h 1641711"/>
              <a:gd name="connsiteX3" fmla="*/ 387439 w 414236"/>
              <a:gd name="connsiteY3" fmla="*/ 1641711 h 1641711"/>
              <a:gd name="connsiteX4" fmla="*/ 379172 w 414236"/>
              <a:gd name="connsiteY4" fmla="*/ 1600163 h 1641711"/>
              <a:gd name="connsiteX5" fmla="*/ 387365 w 414236"/>
              <a:gd name="connsiteY5" fmla="*/ 1563441 h 1641711"/>
              <a:gd name="connsiteX6" fmla="*/ 71154 w 414236"/>
              <a:gd name="connsiteY6" fmla="*/ 1566615 h 1641711"/>
              <a:gd name="connsiteX7" fmla="*/ 65837 w 414236"/>
              <a:gd name="connsiteY7" fmla="*/ 76537 h 1641711"/>
              <a:gd name="connsiteX8" fmla="*/ 386561 w 414236"/>
              <a:gd name="connsiteY8" fmla="*/ 75504 h 1641711"/>
              <a:gd name="connsiteX9" fmla="*/ 384419 w 414236"/>
              <a:gd name="connsiteY9" fmla="*/ 0 h 1641711"/>
              <a:gd name="connsiteX0" fmla="*/ 384419 w 431494"/>
              <a:gd name="connsiteY0" fmla="*/ 0 h 1641711"/>
              <a:gd name="connsiteX1" fmla="*/ 0 w 431494"/>
              <a:gd name="connsiteY1" fmla="*/ 2141 h 1641711"/>
              <a:gd name="connsiteX2" fmla="*/ 0 w 431494"/>
              <a:gd name="connsiteY2" fmla="*/ 1641711 h 1641711"/>
              <a:gd name="connsiteX3" fmla="*/ 387439 w 431494"/>
              <a:gd name="connsiteY3" fmla="*/ 1641711 h 1641711"/>
              <a:gd name="connsiteX4" fmla="*/ 387365 w 431494"/>
              <a:gd name="connsiteY4" fmla="*/ 1563441 h 1641711"/>
              <a:gd name="connsiteX5" fmla="*/ 71154 w 431494"/>
              <a:gd name="connsiteY5" fmla="*/ 1566615 h 1641711"/>
              <a:gd name="connsiteX6" fmla="*/ 65837 w 431494"/>
              <a:gd name="connsiteY6" fmla="*/ 76537 h 1641711"/>
              <a:gd name="connsiteX7" fmla="*/ 386561 w 431494"/>
              <a:gd name="connsiteY7" fmla="*/ 75504 h 1641711"/>
              <a:gd name="connsiteX8" fmla="*/ 384419 w 431494"/>
              <a:gd name="connsiteY8" fmla="*/ 0 h 1641711"/>
              <a:gd name="connsiteX0" fmla="*/ 384419 w 409039"/>
              <a:gd name="connsiteY0" fmla="*/ 0 h 1642067"/>
              <a:gd name="connsiteX1" fmla="*/ 0 w 409039"/>
              <a:gd name="connsiteY1" fmla="*/ 2141 h 1642067"/>
              <a:gd name="connsiteX2" fmla="*/ 0 w 409039"/>
              <a:gd name="connsiteY2" fmla="*/ 1641711 h 1642067"/>
              <a:gd name="connsiteX3" fmla="*/ 387439 w 409039"/>
              <a:gd name="connsiteY3" fmla="*/ 1641711 h 1642067"/>
              <a:gd name="connsiteX4" fmla="*/ 387365 w 409039"/>
              <a:gd name="connsiteY4" fmla="*/ 1563441 h 1642067"/>
              <a:gd name="connsiteX5" fmla="*/ 71154 w 409039"/>
              <a:gd name="connsiteY5" fmla="*/ 1566615 h 1642067"/>
              <a:gd name="connsiteX6" fmla="*/ 65837 w 409039"/>
              <a:gd name="connsiteY6" fmla="*/ 76537 h 1642067"/>
              <a:gd name="connsiteX7" fmla="*/ 386561 w 409039"/>
              <a:gd name="connsiteY7" fmla="*/ 75504 h 1642067"/>
              <a:gd name="connsiteX8" fmla="*/ 384419 w 409039"/>
              <a:gd name="connsiteY8" fmla="*/ 0 h 1642067"/>
              <a:gd name="connsiteX0" fmla="*/ 384419 w 410804"/>
              <a:gd name="connsiteY0" fmla="*/ 0 h 1641711"/>
              <a:gd name="connsiteX1" fmla="*/ 0 w 410804"/>
              <a:gd name="connsiteY1" fmla="*/ 2141 h 1641711"/>
              <a:gd name="connsiteX2" fmla="*/ 0 w 410804"/>
              <a:gd name="connsiteY2" fmla="*/ 1641711 h 1641711"/>
              <a:gd name="connsiteX3" fmla="*/ 387439 w 410804"/>
              <a:gd name="connsiteY3" fmla="*/ 1641711 h 1641711"/>
              <a:gd name="connsiteX4" fmla="*/ 387365 w 410804"/>
              <a:gd name="connsiteY4" fmla="*/ 1563441 h 1641711"/>
              <a:gd name="connsiteX5" fmla="*/ 71154 w 410804"/>
              <a:gd name="connsiteY5" fmla="*/ 1566615 h 1641711"/>
              <a:gd name="connsiteX6" fmla="*/ 65837 w 410804"/>
              <a:gd name="connsiteY6" fmla="*/ 76537 h 1641711"/>
              <a:gd name="connsiteX7" fmla="*/ 386561 w 410804"/>
              <a:gd name="connsiteY7" fmla="*/ 75504 h 1641711"/>
              <a:gd name="connsiteX8" fmla="*/ 384419 w 410804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  <a:gd name="connsiteX0" fmla="*/ 400294 w 400294"/>
              <a:gd name="connsiteY0" fmla="*/ 0 h 1644886"/>
              <a:gd name="connsiteX1" fmla="*/ 0 w 400294"/>
              <a:gd name="connsiteY1" fmla="*/ 5316 h 1644886"/>
              <a:gd name="connsiteX2" fmla="*/ 0 w 400294"/>
              <a:gd name="connsiteY2" fmla="*/ 1644886 h 1644886"/>
              <a:gd name="connsiteX3" fmla="*/ 387439 w 400294"/>
              <a:gd name="connsiteY3" fmla="*/ 1644886 h 1644886"/>
              <a:gd name="connsiteX4" fmla="*/ 387365 w 400294"/>
              <a:gd name="connsiteY4" fmla="*/ 1566616 h 1644886"/>
              <a:gd name="connsiteX5" fmla="*/ 71154 w 400294"/>
              <a:gd name="connsiteY5" fmla="*/ 1569790 h 1644886"/>
              <a:gd name="connsiteX6" fmla="*/ 65837 w 400294"/>
              <a:gd name="connsiteY6" fmla="*/ 79712 h 1644886"/>
              <a:gd name="connsiteX7" fmla="*/ 386561 w 400294"/>
              <a:gd name="connsiteY7" fmla="*/ 78679 h 1644886"/>
              <a:gd name="connsiteX8" fmla="*/ 400294 w 400294"/>
              <a:gd name="connsiteY8" fmla="*/ 0 h 1644886"/>
              <a:gd name="connsiteX0" fmla="*/ 37806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78069 w 387439"/>
              <a:gd name="connsiteY8" fmla="*/ 0 h 1641711"/>
              <a:gd name="connsiteX0" fmla="*/ 384419 w 387439"/>
              <a:gd name="connsiteY0" fmla="*/ 0 h 1641711"/>
              <a:gd name="connsiteX1" fmla="*/ 0 w 387439"/>
              <a:gd name="connsiteY1" fmla="*/ 2141 h 1641711"/>
              <a:gd name="connsiteX2" fmla="*/ 0 w 387439"/>
              <a:gd name="connsiteY2" fmla="*/ 1641711 h 1641711"/>
              <a:gd name="connsiteX3" fmla="*/ 387439 w 387439"/>
              <a:gd name="connsiteY3" fmla="*/ 1641711 h 1641711"/>
              <a:gd name="connsiteX4" fmla="*/ 387365 w 387439"/>
              <a:gd name="connsiteY4" fmla="*/ 1563441 h 1641711"/>
              <a:gd name="connsiteX5" fmla="*/ 71154 w 387439"/>
              <a:gd name="connsiteY5" fmla="*/ 1566615 h 1641711"/>
              <a:gd name="connsiteX6" fmla="*/ 65837 w 387439"/>
              <a:gd name="connsiteY6" fmla="*/ 76537 h 1641711"/>
              <a:gd name="connsiteX7" fmla="*/ 386561 w 387439"/>
              <a:gd name="connsiteY7" fmla="*/ 75504 h 1641711"/>
              <a:gd name="connsiteX8" fmla="*/ 384419 w 387439"/>
              <a:gd name="connsiteY8" fmla="*/ 0 h 164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439" h="1641711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438971" y="7734300"/>
            <a:ext cx="97420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800" b="1" dirty="0" smtClean="0">
                <a:solidFill>
                  <a:srgbClr val="005BBB"/>
                </a:solidFill>
                <a:latin typeface="+mn-lt"/>
              </a:rPr>
              <a:t>Results</a:t>
            </a:r>
            <a:endParaRPr lang="en-US" sz="4800" b="1" dirty="0">
              <a:solidFill>
                <a:srgbClr val="005BBB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08900" y="7703455"/>
            <a:ext cx="9829800" cy="8302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 smtClean="0">
                <a:solidFill>
                  <a:srgbClr val="005BBB"/>
                </a:solidFill>
                <a:latin typeface="+mn-lt"/>
              </a:rPr>
              <a:t>Conclusion</a:t>
            </a:r>
            <a:endParaRPr lang="en-US" sz="4800" b="1" dirty="0">
              <a:solidFill>
                <a:srgbClr val="005BBB"/>
              </a:solidFill>
              <a:latin typeface="+mn-lt"/>
            </a:endParaRP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1030207" y="18149310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1658600" y="14188125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1658600" y="20588543"/>
            <a:ext cx="982980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2403662" y="13679783"/>
            <a:ext cx="9713464" cy="628185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XGBoost Feature Importance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108900" y="8936739"/>
            <a:ext cx="9791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5BBB"/>
                </a:solidFill>
                <a:latin typeface="+mn-lt"/>
              </a:rPr>
              <a:t>Accuracy Improvement</a:t>
            </a:r>
            <a:endParaRPr lang="en-US" sz="3200" b="1" dirty="0">
              <a:solidFill>
                <a:srgbClr val="005BBB"/>
              </a:solidFill>
              <a:latin typeface="+mn-lt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3221089" y="21089057"/>
            <a:ext cx="9717611" cy="632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>
            <a:off x="16671271" y="15654370"/>
            <a:ext cx="0" cy="446625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 descr="https://www.bigdata-alliance.org/wp-content/uploads/2016/06/logo-uv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7480" y="-78736"/>
            <a:ext cx="5186464" cy="518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1" name="Content Placeholder 12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229239703"/>
              </p:ext>
            </p:extLst>
          </p:nvPr>
        </p:nvGraphicFramePr>
        <p:xfrm>
          <a:off x="11763512" y="26786961"/>
          <a:ext cx="9609480" cy="4237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22511367" y="9832041"/>
            <a:ext cx="9742038" cy="3041858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ts val="4600"/>
              </a:lnSpc>
              <a:spcBef>
                <a:spcPts val="0"/>
              </a:spcBef>
              <a:buFont typeface="Wingdings" charset="2"/>
              <a:buChar char="Ø"/>
              <a:defRPr/>
            </a:pPr>
            <a:r>
              <a:rPr lang="en-US" sz="26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Kaggle Rank: 8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buFont typeface="Wingdings" charset="2"/>
              <a:buChar char="Ø"/>
              <a:defRPr/>
            </a:pPr>
            <a:r>
              <a:rPr lang="en-US" sz="26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Accuracy: 0.765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buFont typeface="Wingdings" charset="2"/>
              <a:buChar char="Ø"/>
              <a:defRPr/>
            </a:pPr>
            <a:r>
              <a:rPr lang="en-US" sz="26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Precision: 0.692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buFont typeface="Wingdings" charset="2"/>
              <a:buChar char="Ø"/>
              <a:defRPr/>
            </a:pPr>
            <a:r>
              <a:rPr lang="en-US" sz="26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Recall: 0.674</a:t>
            </a:r>
          </a:p>
          <a:p>
            <a:pPr marL="457200" indent="-457200">
              <a:lnSpc>
                <a:spcPts val="4600"/>
              </a:lnSpc>
              <a:spcBef>
                <a:spcPts val="0"/>
              </a:spcBef>
              <a:buFont typeface="Wingdings" charset="2"/>
              <a:buChar char="Ø"/>
              <a:defRPr/>
            </a:pPr>
            <a:r>
              <a:rPr lang="en-US" sz="26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F1 score: 0.683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734853" y="8893329"/>
            <a:ext cx="9713464" cy="628185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Process Pipeline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53" y="9729761"/>
            <a:ext cx="10058347" cy="3581888"/>
          </a:xfrm>
          <a:prstGeom prst="rect">
            <a:avLst/>
          </a:prstGeom>
        </p:spPr>
      </p:pic>
      <p:pic>
        <p:nvPicPr>
          <p:cNvPr id="40" name="chart"/>
          <p:cNvPicPr>
            <a:picLocks noChangeAspect="1"/>
          </p:cNvPicPr>
          <p:nvPr/>
        </p:nvPicPr>
        <p:blipFill rotWithShape="1">
          <a:blip r:embed="rId10"/>
          <a:srcRect l="20013" r="19885"/>
          <a:stretch/>
        </p:blipFill>
        <p:spPr>
          <a:xfrm>
            <a:off x="11792975" y="15407882"/>
            <a:ext cx="4662537" cy="4885263"/>
          </a:xfrm>
          <a:prstGeom prst="rect">
            <a:avLst/>
          </a:prstGeom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r="20790"/>
          <a:stretch/>
        </p:blipFill>
        <p:spPr bwMode="auto">
          <a:xfrm>
            <a:off x="16726834" y="15267704"/>
            <a:ext cx="5169184" cy="526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2" t="3570" r="12832" b="5653"/>
          <a:stretch/>
        </p:blipFill>
        <p:spPr bwMode="auto">
          <a:xfrm>
            <a:off x="12765211" y="21024617"/>
            <a:ext cx="7570857" cy="524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1644277" y="14694356"/>
            <a:ext cx="9713464" cy="628185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Model Selection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696753" y="26519992"/>
            <a:ext cx="9698157" cy="682238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Model Training: XGBoost Parameter Tuning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511367" y="8893329"/>
            <a:ext cx="9713464" cy="628185"/>
          </a:xfrm>
          <a:prstGeom prst="rect">
            <a:avLst/>
          </a:prstGeom>
          <a:solidFill>
            <a:schemeClr val="bg1">
              <a:alpha val="42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Model Evaluation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9" name="Chart 48"/>
          <p:cNvGraphicFramePr/>
          <p:nvPr>
            <p:extLst>
              <p:ext uri="{D42A27DB-BD31-4B8C-83A1-F6EECF244321}">
                <p14:modId xmlns:p14="http://schemas.microsoft.com/office/powerpoint/2010/main" val="3903632292"/>
              </p:ext>
            </p:extLst>
          </p:nvPr>
        </p:nvGraphicFramePr>
        <p:xfrm>
          <a:off x="6466110" y="13171101"/>
          <a:ext cx="4267200" cy="4302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26415"/>
              </p:ext>
            </p:extLst>
          </p:nvPr>
        </p:nvGraphicFramePr>
        <p:xfrm>
          <a:off x="1064077" y="13267945"/>
          <a:ext cx="5196990" cy="40861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21628"/>
                <a:gridCol w="1075362"/>
              </a:tblGrid>
              <a:tr h="56944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Question</a:t>
                      </a:r>
                      <a:r>
                        <a:rPr lang="en-US" sz="2800" baseline="0" dirty="0" smtClean="0"/>
                        <a:t> Pair </a:t>
                      </a:r>
                      <a:r>
                        <a:rPr lang="en-US" sz="2800" dirty="0" smtClean="0"/>
                        <a:t>statistics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2800" dirty="0"/>
                    </a:p>
                  </a:txBody>
                  <a:tcPr/>
                </a:tc>
              </a:tr>
              <a:tr h="7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Average </a:t>
                      </a:r>
                      <a:r>
                        <a:rPr lang="en-US" sz="2400" u="none" strike="noStrike" dirty="0">
                          <a:effectLst/>
                        </a:rPr>
                        <a:t>words in a question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Average </a:t>
                      </a:r>
                      <a:r>
                        <a:rPr lang="en-US" sz="2400" u="none" strike="noStrike" dirty="0">
                          <a:effectLst/>
                        </a:rPr>
                        <a:t>length of a question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Average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#</a:t>
                      </a:r>
                      <a:r>
                        <a:rPr lang="en-US" sz="2400" u="none" strike="noStrike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>
                          <a:effectLst/>
                        </a:rPr>
                        <a:t>of </a:t>
                      </a:r>
                      <a:r>
                        <a:rPr lang="en-US" sz="2400" u="none" strike="noStrike" dirty="0" smtClean="0">
                          <a:effectLst/>
                        </a:rPr>
                        <a:t>common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words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Range </a:t>
                      </a:r>
                      <a:r>
                        <a:rPr lang="en-US" sz="2400" u="none" strike="noStrike" dirty="0">
                          <a:effectLst/>
                        </a:rPr>
                        <a:t>of common words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0 - 34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smtClean="0">
                          <a:effectLst/>
                        </a:rPr>
                        <a:t> Range </a:t>
                      </a:r>
                      <a:r>
                        <a:rPr lang="en-US" sz="2400" u="none" strike="noStrike" dirty="0">
                          <a:effectLst/>
                        </a:rPr>
                        <a:t>of length difference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0 - 872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22461705" y="21552338"/>
            <a:ext cx="9791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5BBB"/>
                </a:solidFill>
              </a:rPr>
              <a:t>Final XGBoost Model</a:t>
            </a:r>
            <a:endParaRPr lang="en-US" sz="3200" b="1" dirty="0">
              <a:solidFill>
                <a:srgbClr val="005BBB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55374122" y="34446873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22403662" y="13171101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8" name="Content Placeholder 16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184518718"/>
              </p:ext>
            </p:extLst>
          </p:nvPr>
        </p:nvGraphicFramePr>
        <p:xfrm>
          <a:off x="22542898" y="23316917"/>
          <a:ext cx="7982922" cy="6940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3221089" y="21844726"/>
            <a:ext cx="9829800" cy="830263"/>
          </a:xfrm>
          <a:prstGeom prst="rect">
            <a:avLst/>
          </a:prstGeom>
          <a:noFill/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4800" b="1" dirty="0" smtClean="0">
                <a:solidFill>
                  <a:srgbClr val="005BBB"/>
                </a:solidFill>
                <a:latin typeface="+mn-lt"/>
              </a:rPr>
              <a:t>References</a:t>
            </a:r>
            <a:endParaRPr lang="en-US" sz="4800" b="1" dirty="0">
              <a:solidFill>
                <a:srgbClr val="005BBB"/>
              </a:solidFill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442989" y="22745148"/>
            <a:ext cx="8993702" cy="8279446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txBody>
          <a:bodyPr wrap="square">
            <a:spAutoFit/>
          </a:bodyPr>
          <a:lstStyle/>
          <a:p>
            <a:pPr marL="914400" indent="-457200" fontAlgn="base">
              <a:lnSpc>
                <a:spcPts val="4600"/>
              </a:lnSpc>
              <a:buFont typeface="+mj-lt"/>
              <a:buAutoNum type="arabicPeriod"/>
            </a:pPr>
            <a:r>
              <a:rPr lang="en-US" sz="2600" dirty="0" err="1" smtClean="0"/>
              <a:t>Kaggle</a:t>
            </a:r>
            <a:r>
              <a:rPr lang="en-US" sz="2600" dirty="0" smtClean="0"/>
              <a:t> </a:t>
            </a:r>
            <a:r>
              <a:rPr lang="en-US" sz="2600" dirty="0"/>
              <a:t>user Currie32. “The importance of cleaning text”. March 2017. </a:t>
            </a:r>
            <a:r>
              <a:rPr lang="en-US" sz="2600" u="sng" dirty="0">
                <a:hlinkClick r:id="rId19"/>
              </a:rPr>
              <a:t>goo.gl/</a:t>
            </a:r>
            <a:r>
              <a:rPr lang="en-US" sz="2600" u="sng" dirty="0" err="1">
                <a:hlinkClick r:id="rId19"/>
              </a:rPr>
              <a:t>fomeRv</a:t>
            </a:r>
            <a:endParaRPr lang="en-US" sz="2600" dirty="0"/>
          </a:p>
          <a:p>
            <a:pPr marL="914400" indent="-457200" fontAlgn="base">
              <a:lnSpc>
                <a:spcPts val="4600"/>
              </a:lnSpc>
              <a:buFont typeface="+mj-lt"/>
              <a:buAutoNum type="arabicPeriod"/>
            </a:pPr>
            <a:r>
              <a:rPr lang="en-US" sz="2600" dirty="0" err="1"/>
              <a:t>Kaggle</a:t>
            </a:r>
            <a:r>
              <a:rPr lang="en-US" sz="2600" dirty="0"/>
              <a:t> user </a:t>
            </a:r>
            <a:r>
              <a:rPr lang="en-US" sz="2600" dirty="0" err="1"/>
              <a:t>Anocas</a:t>
            </a:r>
            <a:r>
              <a:rPr lang="en-US" sz="2600" dirty="0"/>
              <a:t>. “Data Analysis &amp; </a:t>
            </a:r>
            <a:r>
              <a:rPr lang="en-US" sz="2600" dirty="0" err="1"/>
              <a:t>XGBoost</a:t>
            </a:r>
            <a:r>
              <a:rPr lang="en-US" sz="2600" dirty="0"/>
              <a:t> Starter”. March 2017. </a:t>
            </a:r>
            <a:r>
              <a:rPr lang="en-US" sz="2600" u="sng" dirty="0">
                <a:hlinkClick r:id="rId20"/>
              </a:rPr>
              <a:t>goo.gl/3oNZM7</a:t>
            </a:r>
            <a:endParaRPr lang="en-US" sz="2600" dirty="0"/>
          </a:p>
          <a:p>
            <a:pPr marL="914400" indent="-457200" fontAlgn="base">
              <a:lnSpc>
                <a:spcPts val="4600"/>
              </a:lnSpc>
              <a:buFont typeface="+mj-lt"/>
              <a:buAutoNum type="arabicPeriod"/>
            </a:pPr>
            <a:r>
              <a:rPr lang="en-US" sz="2600" dirty="0"/>
              <a:t>Abhishek Thakur. “Is That A Duplicate </a:t>
            </a:r>
            <a:r>
              <a:rPr lang="en-US" sz="2600" dirty="0" err="1"/>
              <a:t>Quora</a:t>
            </a:r>
            <a:r>
              <a:rPr lang="en-US" sz="2600" dirty="0"/>
              <a:t> Question?”. February 2017. </a:t>
            </a:r>
            <a:r>
              <a:rPr lang="en-US" sz="2600" u="sng" dirty="0">
                <a:hlinkClick r:id="rId21"/>
              </a:rPr>
              <a:t>goo.gl/jz1MPp</a:t>
            </a:r>
            <a:endParaRPr lang="en-US" sz="2600" dirty="0"/>
          </a:p>
          <a:p>
            <a:pPr marL="914400" indent="-457200" fontAlgn="base">
              <a:lnSpc>
                <a:spcPts val="4600"/>
              </a:lnSpc>
              <a:buFont typeface="+mj-lt"/>
              <a:buAutoNum type="arabicPeriod"/>
            </a:pPr>
            <a:r>
              <a:rPr lang="en-US" sz="2600" dirty="0"/>
              <a:t>Hubert Lin. “</a:t>
            </a:r>
            <a:r>
              <a:rPr lang="en-US" sz="2600" dirty="0" err="1"/>
              <a:t>Kaggle</a:t>
            </a:r>
            <a:r>
              <a:rPr lang="en-US" sz="2600" dirty="0"/>
              <a:t> Competition: </a:t>
            </a:r>
            <a:r>
              <a:rPr lang="en-US" sz="2600" dirty="0" err="1"/>
              <a:t>Quora</a:t>
            </a:r>
            <a:r>
              <a:rPr lang="en-US" sz="2600" dirty="0"/>
              <a:t> Question Pairs”. June 2017. </a:t>
            </a:r>
            <a:r>
              <a:rPr lang="en-US" sz="2600" u="sng" dirty="0">
                <a:hlinkClick r:id="rId22"/>
              </a:rPr>
              <a:t>goo.gl/</a:t>
            </a:r>
            <a:r>
              <a:rPr lang="en-US" sz="2600" u="sng" dirty="0" err="1">
                <a:hlinkClick r:id="rId22"/>
              </a:rPr>
              <a:t>ccbnqp</a:t>
            </a:r>
            <a:r>
              <a:rPr lang="en-US" sz="2600" dirty="0"/>
              <a:t> </a:t>
            </a:r>
            <a:endParaRPr lang="en-US" sz="2600" b="1" dirty="0"/>
          </a:p>
          <a:p>
            <a:pPr marL="914400" indent="-457200" fontAlgn="base">
              <a:lnSpc>
                <a:spcPts val="4600"/>
              </a:lnSpc>
              <a:buFont typeface="+mj-lt"/>
              <a:buAutoNum type="arabicPeriod"/>
            </a:pPr>
            <a:r>
              <a:rPr lang="en-US" sz="2600" dirty="0" err="1"/>
              <a:t>Kaggle</a:t>
            </a:r>
            <a:r>
              <a:rPr lang="en-US" sz="2600" dirty="0"/>
              <a:t> user SRK, “</a:t>
            </a:r>
            <a:r>
              <a:rPr lang="en-US" sz="2600" dirty="0" err="1"/>
              <a:t>Keras</a:t>
            </a:r>
            <a:r>
              <a:rPr lang="en-US" sz="2600" dirty="0"/>
              <a:t> Starter Script with Word </a:t>
            </a:r>
            <a:r>
              <a:rPr lang="en-US" sz="2600" dirty="0" err="1"/>
              <a:t>Embeddings</a:t>
            </a:r>
            <a:r>
              <a:rPr lang="en-US" sz="2600" dirty="0"/>
              <a:t>”. February 2017. </a:t>
            </a:r>
            <a:r>
              <a:rPr lang="en-US" sz="2600" u="sng" dirty="0">
                <a:hlinkClick r:id="rId23"/>
              </a:rPr>
              <a:t>goo.gl/1SHWRg </a:t>
            </a:r>
            <a:endParaRPr lang="en-US" sz="2600" dirty="0"/>
          </a:p>
          <a:p>
            <a:pPr marL="914400" indent="-457200" fontAlgn="base">
              <a:lnSpc>
                <a:spcPts val="4600"/>
              </a:lnSpc>
              <a:buFont typeface="+mj-lt"/>
              <a:buAutoNum type="arabicPeriod"/>
            </a:pPr>
            <a:r>
              <a:rPr lang="en-US" sz="2600" dirty="0" err="1"/>
              <a:t>Kaggle</a:t>
            </a:r>
            <a:r>
              <a:rPr lang="en-US" sz="2600" dirty="0"/>
              <a:t> user </a:t>
            </a:r>
            <a:r>
              <a:rPr lang="en-US" sz="2600" dirty="0" err="1"/>
              <a:t>Lystdo</a:t>
            </a:r>
            <a:r>
              <a:rPr lang="en-US" sz="2600" dirty="0"/>
              <a:t>.  “LSTM with word2vec </a:t>
            </a:r>
            <a:r>
              <a:rPr lang="en-US" sz="2600" dirty="0" err="1"/>
              <a:t>embeddings</a:t>
            </a:r>
            <a:r>
              <a:rPr lang="en-US" sz="2600" dirty="0"/>
              <a:t>”. April 2017. </a:t>
            </a:r>
            <a:r>
              <a:rPr lang="en-US" sz="2600" u="sng" dirty="0">
                <a:hlinkClick r:id="rId24"/>
              </a:rPr>
              <a:t>goo.gl/</a:t>
            </a:r>
            <a:r>
              <a:rPr lang="en-US" sz="2600" u="sng" dirty="0" err="1">
                <a:hlinkClick r:id="rId24"/>
              </a:rPr>
              <a:t>LzCVbo</a:t>
            </a:r>
            <a:r>
              <a:rPr lang="en-US" sz="2600" dirty="0"/>
              <a:t> </a:t>
            </a:r>
          </a:p>
          <a:p>
            <a:pPr marL="914400" indent="-457200">
              <a:lnSpc>
                <a:spcPts val="4600"/>
              </a:lnSpc>
              <a:buFont typeface="+mj-lt"/>
              <a:buAutoNum type="arabicPeriod"/>
            </a:pPr>
            <a:r>
              <a:rPr lang="en-US" sz="2600" dirty="0"/>
              <a:t>Christopher </a:t>
            </a:r>
            <a:r>
              <a:rPr lang="en-US" sz="2600" dirty="0" err="1"/>
              <a:t>Olah</a:t>
            </a:r>
            <a:r>
              <a:rPr lang="en-US" sz="2600" dirty="0"/>
              <a:t>, “Understanding LSTM Networks”. August 27, 2015. </a:t>
            </a:r>
            <a:r>
              <a:rPr lang="en-US" sz="2600" u="sng" dirty="0">
                <a:hlinkClick r:id="rId25"/>
              </a:rPr>
              <a:t>goo.gl/</a:t>
            </a:r>
            <a:r>
              <a:rPr lang="en-US" sz="2600" u="sng" dirty="0" err="1">
                <a:hlinkClick r:id="rId25"/>
              </a:rPr>
              <a:t>hnryCq</a:t>
            </a:r>
            <a:r>
              <a:rPr lang="en-US" sz="2600" dirty="0"/>
              <a:t> </a:t>
            </a:r>
            <a:endParaRPr lang="en-US" sz="26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30" name="Picture 6" descr="https://scontent-ams3-1.xx.fbcdn.net/v/t35.0-12/25139218_10154974390336389_932958700_o.png?oh=c6d15869efe1cfa3c00c9a9f40a5911c&amp;oe=5A3048AE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9309" y="14694356"/>
            <a:ext cx="9707402" cy="51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/>
          <p:nvPr/>
        </p:nvCxnSpPr>
        <p:spPr bwMode="auto">
          <a:xfrm>
            <a:off x="22469325" y="20982010"/>
            <a:ext cx="9784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042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search Poster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387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Research Poster Template</vt:lpstr>
      <vt:lpstr>PowerPoint Presentation</vt:lpstr>
    </vt:vector>
  </TitlesOfParts>
  <Company>© University at Buffalo</Company>
  <LinksUpToDate>false</LinksUpToDate>
  <SharedDoc>false</SharedDoc>
  <HyperlinkBase>www.buffalo.edu/brand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Research Poster Template</dc:title>
  <dc:creator>DELL</dc:creator>
  <cp:lastModifiedBy>Windows User</cp:lastModifiedBy>
  <cp:revision>91</cp:revision>
  <cp:lastPrinted>2016-09-29T19:48:31Z</cp:lastPrinted>
  <dcterms:created xsi:type="dcterms:W3CDTF">2016-09-29T18:43:16Z</dcterms:created>
  <dcterms:modified xsi:type="dcterms:W3CDTF">2017-12-11T00:09:57Z</dcterms:modified>
</cp:coreProperties>
</file>