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93" r:id="rId5"/>
    <p:sldId id="2147229697" r:id="rId6"/>
    <p:sldId id="214722969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35566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>
        <p:guide orient="horz" pos="278"/>
        <p:guide pos="438"/>
        <p:guide orient="horz" pos="93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I Yacine" userId="59a452a9-171b-420d-8616-f7d7cfaf7e96" providerId="ADAL" clId="{844CB38E-92FC-498C-BEA9-FD48E0E44BF4}"/>
    <pc:docChg chg="undo custSel addSld delSld modSld sldOrd">
      <pc:chgData name="TALBI Yacine" userId="59a452a9-171b-420d-8616-f7d7cfaf7e96" providerId="ADAL" clId="{844CB38E-92FC-498C-BEA9-FD48E0E44BF4}" dt="2023-10-30T13:16:17.745" v="300" actId="20577"/>
      <pc:docMkLst>
        <pc:docMk/>
      </pc:docMkLst>
      <pc:sldChg chg="del">
        <pc:chgData name="TALBI Yacine" userId="59a452a9-171b-420d-8616-f7d7cfaf7e96" providerId="ADAL" clId="{844CB38E-92FC-498C-BEA9-FD48E0E44BF4}" dt="2023-10-27T09:26:59.946" v="57" actId="47"/>
        <pc:sldMkLst>
          <pc:docMk/>
          <pc:sldMk cId="0" sldId="257"/>
        </pc:sldMkLst>
      </pc:sldChg>
      <pc:sldChg chg="addSp modSp mod">
        <pc:chgData name="TALBI Yacine" userId="59a452a9-171b-420d-8616-f7d7cfaf7e96" providerId="ADAL" clId="{844CB38E-92FC-498C-BEA9-FD48E0E44BF4}" dt="2023-10-30T13:16:17.745" v="300" actId="20577"/>
        <pc:sldMkLst>
          <pc:docMk/>
          <pc:sldMk cId="326387125" sldId="293"/>
        </pc:sldMkLst>
        <pc:spChg chg="mod">
          <ac:chgData name="TALBI Yacine" userId="59a452a9-171b-420d-8616-f7d7cfaf7e96" providerId="ADAL" clId="{844CB38E-92FC-498C-BEA9-FD48E0E44BF4}" dt="2023-10-27T09:26:37.552" v="0"/>
          <ac:spMkLst>
            <pc:docMk/>
            <pc:sldMk cId="326387125" sldId="293"/>
            <ac:spMk id="2" creationId="{3B5AC417-4FF0-0343-8A36-C7F352E6B4F5}"/>
          </ac:spMkLst>
        </pc:spChg>
        <pc:spChg chg="mod">
          <ac:chgData name="TALBI Yacine" userId="59a452a9-171b-420d-8616-f7d7cfaf7e96" providerId="ADAL" clId="{844CB38E-92FC-498C-BEA9-FD48E0E44BF4}" dt="2023-10-27T09:26:57.194" v="56" actId="20577"/>
          <ac:spMkLst>
            <pc:docMk/>
            <pc:sldMk cId="326387125" sldId="293"/>
            <ac:spMk id="3" creationId="{65E4421A-6053-3B41-AA18-18F4CD17CCF3}"/>
          </ac:spMkLst>
        </pc:spChg>
        <pc:spChg chg="add mod">
          <ac:chgData name="TALBI Yacine" userId="59a452a9-171b-420d-8616-f7d7cfaf7e96" providerId="ADAL" clId="{844CB38E-92FC-498C-BEA9-FD48E0E44BF4}" dt="2023-10-30T13:16:17.745" v="300" actId="20577"/>
          <ac:spMkLst>
            <pc:docMk/>
            <pc:sldMk cId="326387125" sldId="293"/>
            <ac:spMk id="4" creationId="{1F036302-F98C-DC49-D618-2C2D53F6AA97}"/>
          </ac:spMkLst>
        </pc:spChg>
      </pc:sldChg>
      <pc:sldChg chg="del">
        <pc:chgData name="TALBI Yacine" userId="59a452a9-171b-420d-8616-f7d7cfaf7e96" providerId="ADAL" clId="{844CB38E-92FC-498C-BEA9-FD48E0E44BF4}" dt="2023-10-27T09:27:03.883" v="61" actId="47"/>
        <pc:sldMkLst>
          <pc:docMk/>
          <pc:sldMk cId="2464739941" sldId="2147229690"/>
        </pc:sldMkLst>
      </pc:sldChg>
      <pc:sldChg chg="del">
        <pc:chgData name="TALBI Yacine" userId="59a452a9-171b-420d-8616-f7d7cfaf7e96" providerId="ADAL" clId="{844CB38E-92FC-498C-BEA9-FD48E0E44BF4}" dt="2023-10-27T09:27:04.056" v="62" actId="47"/>
        <pc:sldMkLst>
          <pc:docMk/>
          <pc:sldMk cId="3543836084" sldId="2147229693"/>
        </pc:sldMkLst>
      </pc:sldChg>
      <pc:sldChg chg="del">
        <pc:chgData name="TALBI Yacine" userId="59a452a9-171b-420d-8616-f7d7cfaf7e96" providerId="ADAL" clId="{844CB38E-92FC-498C-BEA9-FD48E0E44BF4}" dt="2023-10-27T09:27:07.225" v="65" actId="47"/>
        <pc:sldMkLst>
          <pc:docMk/>
          <pc:sldMk cId="444064326" sldId="2147229694"/>
        </pc:sldMkLst>
      </pc:sldChg>
      <pc:sldChg chg="del">
        <pc:chgData name="TALBI Yacine" userId="59a452a9-171b-420d-8616-f7d7cfaf7e96" providerId="ADAL" clId="{844CB38E-92FC-498C-BEA9-FD48E0E44BF4}" dt="2023-10-27T09:27:04.568" v="63" actId="47"/>
        <pc:sldMkLst>
          <pc:docMk/>
          <pc:sldMk cId="1282599481" sldId="2147229695"/>
        </pc:sldMkLst>
      </pc:sldChg>
      <pc:sldChg chg="del">
        <pc:chgData name="TALBI Yacine" userId="59a452a9-171b-420d-8616-f7d7cfaf7e96" providerId="ADAL" clId="{844CB38E-92FC-498C-BEA9-FD48E0E44BF4}" dt="2023-10-27T09:27:06.772" v="64" actId="47"/>
        <pc:sldMkLst>
          <pc:docMk/>
          <pc:sldMk cId="4199056324" sldId="2147229696"/>
        </pc:sldMkLst>
      </pc:sldChg>
      <pc:sldChg chg="modSp new mod ord">
        <pc:chgData name="TALBI Yacine" userId="59a452a9-171b-420d-8616-f7d7cfaf7e96" providerId="ADAL" clId="{844CB38E-92FC-498C-BEA9-FD48E0E44BF4}" dt="2023-10-30T13:15:15.188" v="291" actId="404"/>
        <pc:sldMkLst>
          <pc:docMk/>
          <pc:sldMk cId="4153996795" sldId="2147229697"/>
        </pc:sldMkLst>
        <pc:spChg chg="mod">
          <ac:chgData name="TALBI Yacine" userId="59a452a9-171b-420d-8616-f7d7cfaf7e96" providerId="ADAL" clId="{844CB38E-92FC-498C-BEA9-FD48E0E44BF4}" dt="2023-10-30T13:14:36.902" v="269" actId="6549"/>
          <ac:spMkLst>
            <pc:docMk/>
            <pc:sldMk cId="4153996795" sldId="2147229697"/>
            <ac:spMk id="2" creationId="{1AD78CCF-DBD7-EA10-4445-03A2EF4B22E7}"/>
          </ac:spMkLst>
        </pc:spChg>
        <pc:spChg chg="mod">
          <ac:chgData name="TALBI Yacine" userId="59a452a9-171b-420d-8616-f7d7cfaf7e96" providerId="ADAL" clId="{844CB38E-92FC-498C-BEA9-FD48E0E44BF4}" dt="2023-10-30T13:15:15.188" v="291" actId="404"/>
          <ac:spMkLst>
            <pc:docMk/>
            <pc:sldMk cId="4153996795" sldId="2147229697"/>
            <ac:spMk id="3" creationId="{CE78045A-0D2A-4A86-A76C-31B1677C6843}"/>
          </ac:spMkLst>
        </pc:spChg>
      </pc:sldChg>
      <pc:sldChg chg="modSp mod">
        <pc:chgData name="TALBI Yacine" userId="59a452a9-171b-420d-8616-f7d7cfaf7e96" providerId="ADAL" clId="{844CB38E-92FC-498C-BEA9-FD48E0E44BF4}" dt="2023-10-30T13:15:47.854" v="296" actId="255"/>
        <pc:sldMkLst>
          <pc:docMk/>
          <pc:sldMk cId="1231783762" sldId="2147229698"/>
        </pc:sldMkLst>
        <pc:spChg chg="mod">
          <ac:chgData name="TALBI Yacine" userId="59a452a9-171b-420d-8616-f7d7cfaf7e96" providerId="ADAL" clId="{844CB38E-92FC-498C-BEA9-FD48E0E44BF4}" dt="2023-10-30T13:15:47.854" v="296" actId="255"/>
          <ac:spMkLst>
            <pc:docMk/>
            <pc:sldMk cId="1231783762" sldId="2147229698"/>
            <ac:spMk id="2" creationId="{1AD78CCF-DBD7-EA10-4445-03A2EF4B22E7}"/>
          </ac:spMkLst>
        </pc:spChg>
        <pc:spChg chg="mod">
          <ac:chgData name="TALBI Yacine" userId="59a452a9-171b-420d-8616-f7d7cfaf7e96" providerId="ADAL" clId="{844CB38E-92FC-498C-BEA9-FD48E0E44BF4}" dt="2023-10-30T13:15:10.652" v="290" actId="404"/>
          <ac:spMkLst>
            <pc:docMk/>
            <pc:sldMk cId="1231783762" sldId="2147229698"/>
            <ac:spMk id="3" creationId="{CE78045A-0D2A-4A86-A76C-31B1677C6843}"/>
          </ac:spMkLst>
        </pc:spChg>
      </pc:sldChg>
      <pc:sldMasterChg chg="delSldLayout">
        <pc:chgData name="TALBI Yacine" userId="59a452a9-171b-420d-8616-f7d7cfaf7e96" providerId="ADAL" clId="{844CB38E-92FC-498C-BEA9-FD48E0E44BF4}" dt="2023-10-27T09:26:59.946" v="57" actId="47"/>
        <pc:sldMasterMkLst>
          <pc:docMk/>
          <pc:sldMasterMk cId="3205788315" sldId="2147483648"/>
        </pc:sldMasterMkLst>
        <pc:sldLayoutChg chg="del">
          <pc:chgData name="TALBI Yacine" userId="59a452a9-171b-420d-8616-f7d7cfaf7e96" providerId="ADAL" clId="{844CB38E-92FC-498C-BEA9-FD48E0E44BF4}" dt="2023-10-27T09:26:59.946" v="57" actId="47"/>
          <pc:sldLayoutMkLst>
            <pc:docMk/>
            <pc:sldMasterMk cId="3205788315" sldId="2147483648"/>
            <pc:sldLayoutMk cId="2109661300" sldId="2147483691"/>
          </pc:sldLayoutMkLst>
        </pc:sldLayoutChg>
      </pc:sldMasterChg>
    </pc:docChg>
  </pc:docChgLst>
  <pc:docChgLst>
    <pc:chgData name="MELKA Stéphane" userId="e924eade-f8c2-4fc3-8cca-ff401b2e72f1" providerId="ADAL" clId="{61669573-C230-42B0-AACC-291A0BE5EA76}"/>
    <pc:docChg chg="custSel modSld">
      <pc:chgData name="MELKA Stéphane" userId="e924eade-f8c2-4fc3-8cca-ff401b2e72f1" providerId="ADAL" clId="{61669573-C230-42B0-AACC-291A0BE5EA76}" dt="2024-01-04T08:57:38.535" v="104" actId="313"/>
      <pc:docMkLst>
        <pc:docMk/>
      </pc:docMkLst>
      <pc:sldChg chg="modSp mod">
        <pc:chgData name="MELKA Stéphane" userId="e924eade-f8c2-4fc3-8cca-ff401b2e72f1" providerId="ADAL" clId="{61669573-C230-42B0-AACC-291A0BE5EA76}" dt="2024-01-04T08:57:38.535" v="104" actId="313"/>
        <pc:sldMkLst>
          <pc:docMk/>
          <pc:sldMk cId="4153996795" sldId="2147229697"/>
        </pc:sldMkLst>
        <pc:spChg chg="mod">
          <ac:chgData name="MELKA Stéphane" userId="e924eade-f8c2-4fc3-8cca-ff401b2e72f1" providerId="ADAL" clId="{61669573-C230-42B0-AACC-291A0BE5EA76}" dt="2024-01-04T08:57:38.535" v="104" actId="313"/>
          <ac:spMkLst>
            <pc:docMk/>
            <pc:sldMk cId="4153996795" sldId="2147229697"/>
            <ac:spMk id="2" creationId="{1AD78CCF-DBD7-EA10-4445-03A2EF4B22E7}"/>
          </ac:spMkLst>
        </pc:spChg>
      </pc:sldChg>
    </pc:docChg>
  </pc:docChgLst>
  <pc:docChgLst>
    <pc:chgData name="MELKA Stéphane" userId="e924eade-f8c2-4fc3-8cca-ff401b2e72f1" providerId="ADAL" clId="{DF2017C6-6283-428C-AFE6-62F711C65D41}"/>
    <pc:docChg chg="undo custSel modSld">
      <pc:chgData name="MELKA Stéphane" userId="e924eade-f8c2-4fc3-8cca-ff401b2e72f1" providerId="ADAL" clId="{DF2017C6-6283-428C-AFE6-62F711C65D41}" dt="2023-11-21T16:21:52.448" v="626" actId="20577"/>
      <pc:docMkLst>
        <pc:docMk/>
      </pc:docMkLst>
      <pc:sldChg chg="modSp mod">
        <pc:chgData name="MELKA Stéphane" userId="e924eade-f8c2-4fc3-8cca-ff401b2e72f1" providerId="ADAL" clId="{DF2017C6-6283-428C-AFE6-62F711C65D41}" dt="2023-11-21T16:21:52.448" v="626" actId="20577"/>
        <pc:sldMkLst>
          <pc:docMk/>
          <pc:sldMk cId="4153996795" sldId="2147229697"/>
        </pc:sldMkLst>
        <pc:spChg chg="mod">
          <ac:chgData name="MELKA Stéphane" userId="e924eade-f8c2-4fc3-8cca-ff401b2e72f1" providerId="ADAL" clId="{DF2017C6-6283-428C-AFE6-62F711C65D41}" dt="2023-11-21T16:21:52.448" v="626" actId="20577"/>
          <ac:spMkLst>
            <pc:docMk/>
            <pc:sldMk cId="4153996795" sldId="2147229697"/>
            <ac:spMk id="2" creationId="{1AD78CCF-DBD7-EA10-4445-03A2EF4B22E7}"/>
          </ac:spMkLst>
        </pc:spChg>
      </pc:sldChg>
    </pc:docChg>
  </pc:docChgLst>
  <pc:docChgLst>
    <pc:chgData name="BIGOT Valentine" userId="75ecd218-c56e-4940-afa8-6e5210aad7eb" providerId="ADAL" clId="{0CB376EF-AE7A-4532-B39E-9BADC6CC62FE}"/>
    <pc:docChg chg="undo custSel addSld modSld">
      <pc:chgData name="BIGOT Valentine" userId="75ecd218-c56e-4940-afa8-6e5210aad7eb" providerId="ADAL" clId="{0CB376EF-AE7A-4532-B39E-9BADC6CC62FE}" dt="2023-10-27T15:05:48.830" v="305" actId="404"/>
      <pc:docMkLst>
        <pc:docMk/>
      </pc:docMkLst>
      <pc:sldChg chg="modSp mod">
        <pc:chgData name="BIGOT Valentine" userId="75ecd218-c56e-4940-afa8-6e5210aad7eb" providerId="ADAL" clId="{0CB376EF-AE7A-4532-B39E-9BADC6CC62FE}" dt="2023-10-27T15:05:48.830" v="305" actId="404"/>
        <pc:sldMkLst>
          <pc:docMk/>
          <pc:sldMk cId="4153996795" sldId="2147229697"/>
        </pc:sldMkLst>
        <pc:spChg chg="mod">
          <ac:chgData name="BIGOT Valentine" userId="75ecd218-c56e-4940-afa8-6e5210aad7eb" providerId="ADAL" clId="{0CB376EF-AE7A-4532-B39E-9BADC6CC62FE}" dt="2023-10-27T15:05:48.830" v="305" actId="404"/>
          <ac:spMkLst>
            <pc:docMk/>
            <pc:sldMk cId="4153996795" sldId="2147229697"/>
            <ac:spMk id="2" creationId="{1AD78CCF-DBD7-EA10-4445-03A2EF4B22E7}"/>
          </ac:spMkLst>
        </pc:spChg>
      </pc:sldChg>
      <pc:sldChg chg="modSp add mod">
        <pc:chgData name="BIGOT Valentine" userId="75ecd218-c56e-4940-afa8-6e5210aad7eb" providerId="ADAL" clId="{0CB376EF-AE7A-4532-B39E-9BADC6CC62FE}" dt="2023-10-27T15:05:20.667" v="296" actId="948"/>
        <pc:sldMkLst>
          <pc:docMk/>
          <pc:sldMk cId="1231783762" sldId="2147229698"/>
        </pc:sldMkLst>
        <pc:spChg chg="mod">
          <ac:chgData name="BIGOT Valentine" userId="75ecd218-c56e-4940-afa8-6e5210aad7eb" providerId="ADAL" clId="{0CB376EF-AE7A-4532-B39E-9BADC6CC62FE}" dt="2023-10-27T15:05:20.667" v="296" actId="948"/>
          <ac:spMkLst>
            <pc:docMk/>
            <pc:sldMk cId="1231783762" sldId="2147229698"/>
            <ac:spMk id="2" creationId="{1AD78CCF-DBD7-EA10-4445-03A2EF4B22E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E35A7F-14E4-3D41-B246-55348C3B49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3A705B-7326-544D-8598-234F869D9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60CB1-7711-EF44-8271-6B9E0629CF44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46EF65-EC62-A448-AAAD-9222E7EF12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E90D42-8F3E-4343-8A98-95363C0B07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7A6DE-AC8C-AC4A-9428-CA0E6AADE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123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5DF6B-D5BB-2241-83DA-1FF484DB3D64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351FD-1E0C-A04E-AEAC-2C03CFDF4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14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flou&#10;&#10;Description générée automatiquement">
            <a:extLst>
              <a:ext uri="{FF2B5EF4-FFF2-40B4-BE49-F238E27FC236}">
                <a16:creationId xmlns:a16="http://schemas.microsoft.com/office/drawing/2014/main" id="{6BA610C0-AE72-054F-B0DF-5B2839F707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414"/>
            <a:ext cx="12191999" cy="6857172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D8D75B7A-509A-6C44-BCB7-AAD05A667D2F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600">
                <a:solidFill>
                  <a:schemeClr val="tx2">
                    <a:lumMod val="20000"/>
                    <a:lumOff val="80000"/>
                  </a:schemeClr>
                </a:solidFill>
              </a:rPr>
              <a:t>© JEMS 2022. TOUS DROITS RÉSERVÉS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938BC4-D3DA-E246-B431-2E3064C8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" y="2936240"/>
            <a:ext cx="10515600" cy="84836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9CACB64B-31D6-B245-ACF0-8BC5EB7EDC2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22020" y="3784601"/>
            <a:ext cx="10515600" cy="888216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42E74052-1C3D-C949-9784-4DFBDB5A218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22020" y="4851401"/>
            <a:ext cx="2694940" cy="452119"/>
          </a:xfrm>
        </p:spPr>
        <p:txBody>
          <a:bodyPr>
            <a:normAutofit/>
          </a:bodyPr>
          <a:lstStyle>
            <a:lvl1pPr marL="0" indent="0">
              <a:buNone/>
              <a:defRPr sz="105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D7D97A4-F3C9-C949-8AF5-25543108F1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4474" y="5422901"/>
            <a:ext cx="1683142" cy="990599"/>
          </a:xfrm>
          <a:prstGeom prst="rect">
            <a:avLst/>
          </a:prstGeom>
        </p:spPr>
      </p:pic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5711FDA8-3F63-AE47-837B-98E2A92413C6}"/>
              </a:ext>
            </a:extLst>
          </p:cNvPr>
          <p:cNvSpPr txBox="1">
            <a:spLocks/>
          </p:cNvSpPr>
          <p:nvPr userDrawn="1"/>
        </p:nvSpPr>
        <p:spPr>
          <a:xfrm>
            <a:off x="922020" y="5389880"/>
            <a:ext cx="2694940" cy="45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/>
              <a:t>www.jems-group.com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E917C165-2696-8D4E-9A91-482F2B6A752C}"/>
              </a:ext>
            </a:extLst>
          </p:cNvPr>
          <p:cNvSpPr txBox="1">
            <a:spLocks/>
          </p:cNvSpPr>
          <p:nvPr userDrawn="1"/>
        </p:nvSpPr>
        <p:spPr>
          <a:xfrm>
            <a:off x="9560560" y="232248"/>
            <a:ext cx="2400736" cy="63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0"/>
              <a:t>CRÉER, MANAGER, EXPLOITER</a:t>
            </a:r>
            <a:br>
              <a:rPr lang="fr-FR"/>
            </a:br>
            <a:r>
              <a:rPr lang="fr-FR" sz="1200"/>
              <a:t>VOTRE PATRIMOINE DATA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30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E68AED1-6862-864C-AB6C-561E46DC07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535" y="6028661"/>
            <a:ext cx="503888" cy="503888"/>
          </a:xfrm>
          <a:prstGeom prst="rect">
            <a:avLst/>
          </a:prstGeom>
        </p:spPr>
      </p:pic>
      <p:sp>
        <p:nvSpPr>
          <p:cNvPr id="12" name="Espace réservé du pied de page 3">
            <a:extLst>
              <a:ext uri="{FF2B5EF4-FFF2-40B4-BE49-F238E27FC236}">
                <a16:creationId xmlns:a16="http://schemas.microsoft.com/office/drawing/2014/main" id="{B6F80FE4-F466-C542-8E86-A78BBEF12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621D59A1-8A22-244E-B28E-81EBE9092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FA06E-C38E-9B4A-B6C0-8BC6995417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17166" y="6016301"/>
            <a:ext cx="534970" cy="5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4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D3BBBDDE-9146-7746-89D7-AC0E61CC0B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79" y="457200"/>
            <a:ext cx="10810239" cy="925033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68AED1-6862-864C-AB6C-561E46DC07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535" y="6028661"/>
            <a:ext cx="503888" cy="503888"/>
          </a:xfrm>
          <a:prstGeom prst="rect">
            <a:avLst/>
          </a:prstGeom>
        </p:spPr>
      </p:pic>
      <p:sp>
        <p:nvSpPr>
          <p:cNvPr id="12" name="Espace réservé du pied de page 3">
            <a:extLst>
              <a:ext uri="{FF2B5EF4-FFF2-40B4-BE49-F238E27FC236}">
                <a16:creationId xmlns:a16="http://schemas.microsoft.com/office/drawing/2014/main" id="{B6F80FE4-F466-C542-8E86-A78BBEF12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621D59A1-8A22-244E-B28E-81EBE9092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FA06E-C38E-9B4A-B6C0-8BC6995417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17166" y="6016301"/>
            <a:ext cx="534970" cy="5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5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ou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0816C320-B3C7-4D4A-8387-F0DC4F4B20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79" y="461316"/>
            <a:ext cx="10810238" cy="922984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BCD3E3BC-2BEA-4A43-8979-31F313E31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21C2DEFC-B290-364C-AC06-C74C929F2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AFBD5B-FCA9-3C49-932A-006A2EDBB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7166" y="6016301"/>
            <a:ext cx="534970" cy="5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05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itr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5E70347-4ACB-B74C-B61E-38DBF7EC3D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0880" y="1488558"/>
            <a:ext cx="10810238" cy="438043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D3BBBDDE-9146-7746-89D7-AC0E61CC0B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79" y="457200"/>
            <a:ext cx="10810239" cy="925033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68AED1-6862-864C-AB6C-561E46DC07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535" y="6028661"/>
            <a:ext cx="503888" cy="503888"/>
          </a:xfrm>
          <a:prstGeom prst="rect">
            <a:avLst/>
          </a:prstGeom>
        </p:spPr>
      </p:pic>
      <p:sp>
        <p:nvSpPr>
          <p:cNvPr id="12" name="Espace réservé du pied de page 3">
            <a:extLst>
              <a:ext uri="{FF2B5EF4-FFF2-40B4-BE49-F238E27FC236}">
                <a16:creationId xmlns:a16="http://schemas.microsoft.com/office/drawing/2014/main" id="{B6F80FE4-F466-C542-8E86-A78BBEF12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621D59A1-8A22-244E-B28E-81EBE9092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FA06E-C38E-9B4A-B6C0-8BC6995417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17166" y="6016301"/>
            <a:ext cx="534970" cy="5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8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itre Cou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0816C320-B3C7-4D4A-8387-F0DC4F4B20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79" y="461316"/>
            <a:ext cx="10810238" cy="922984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86C15800-E434-D246-8F0A-CEBAEF62844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0880" y="1488558"/>
            <a:ext cx="10810238" cy="438043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BCD3E3BC-2BEA-4A43-8979-31F313E31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21C2DEFC-B290-364C-AC06-C74C929F2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AFBD5B-FCA9-3C49-932A-006A2EDBB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7166" y="6016301"/>
            <a:ext cx="534970" cy="5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78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 Titr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5E70347-4ACB-B74C-B61E-38DBF7EC3D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0880" y="1488558"/>
            <a:ext cx="5153483" cy="438043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D3BBBDDE-9146-7746-89D7-AC0E61CC0B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79" y="457200"/>
            <a:ext cx="10810239" cy="925033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68AED1-6862-864C-AB6C-561E46DC07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535" y="6028661"/>
            <a:ext cx="503888" cy="503888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89920C3-6183-EA48-8809-F76FE816A22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47636" y="1488557"/>
            <a:ext cx="5153483" cy="4356000"/>
          </a:xfrm>
          <a:solidFill>
            <a:srgbClr val="D6DCE5">
              <a:alpha val="50196"/>
            </a:srgbClr>
          </a:solidFill>
        </p:spPr>
        <p:txBody>
          <a:bodyPr lIns="360000" tIns="360000" rIns="360000" bIns="36000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" name="Espace réservé du pied de page 3">
            <a:extLst>
              <a:ext uri="{FF2B5EF4-FFF2-40B4-BE49-F238E27FC236}">
                <a16:creationId xmlns:a16="http://schemas.microsoft.com/office/drawing/2014/main" id="{AEA3A702-8AE6-E548-87E8-C6F05514C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155D0BA4-FD43-0B41-8A44-5AFE83AB9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959E5D6-A8B2-324E-8AC9-992D45ED5E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17166" y="6016301"/>
            <a:ext cx="534970" cy="5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33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 Titre Cou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5E70347-4ACB-B74C-B61E-38DBF7EC3D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0880" y="1488558"/>
            <a:ext cx="5153483" cy="438043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D3BBBDDE-9146-7746-89D7-AC0E61CC0B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79" y="457200"/>
            <a:ext cx="10810239" cy="925033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68AED1-6862-864C-AB6C-561E46DC07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535" y="6028661"/>
            <a:ext cx="503888" cy="50388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FB09848-7A5B-8941-A185-2318FC0DEF8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47636" y="1488557"/>
            <a:ext cx="5153483" cy="4356000"/>
          </a:xfrm>
          <a:solidFill>
            <a:srgbClr val="D6DCE5">
              <a:alpha val="50196"/>
            </a:srgbClr>
          </a:solidFill>
        </p:spPr>
        <p:txBody>
          <a:bodyPr lIns="360000" tIns="360000" rIns="360000" bIns="36000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pied de page 3">
            <a:extLst>
              <a:ext uri="{FF2B5EF4-FFF2-40B4-BE49-F238E27FC236}">
                <a16:creationId xmlns:a16="http://schemas.microsoft.com/office/drawing/2014/main" id="{219E6B9D-8B6D-964D-807A-A45B600D3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4B1AD82B-075E-FC42-AAFB-D79E5682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BE2538B-6C5B-7841-8B7A-D11B3AF657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17166" y="6016301"/>
            <a:ext cx="534970" cy="5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42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/Image Titr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A326D0-0DA1-E541-AFCC-35632EF03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9390" y="211136"/>
            <a:ext cx="4234070" cy="64357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5E70347-4ACB-B74C-B61E-38DBF7EC3D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0879" y="1488558"/>
            <a:ext cx="6305665" cy="438043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D3BBBDDE-9146-7746-89D7-AC0E61CC0B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79" y="457200"/>
            <a:ext cx="6305665" cy="925033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68AED1-6862-864C-AB6C-561E46DC07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535" y="6028661"/>
            <a:ext cx="503888" cy="5038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C0A981-DC0D-1A4A-BA51-9374139CFF75}"/>
              </a:ext>
            </a:extLst>
          </p:cNvPr>
          <p:cNvSpPr/>
          <p:nvPr userDrawn="1"/>
        </p:nvSpPr>
        <p:spPr>
          <a:xfrm>
            <a:off x="12263963" y="2365511"/>
            <a:ext cx="4234070" cy="2126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  <a:p>
            <a:pPr algn="ctr"/>
            <a:endParaRPr lang="fr-FR"/>
          </a:p>
          <a:p>
            <a:pPr algn="ctr"/>
            <a:r>
              <a:rPr lang="fr-FR"/>
              <a:t>Copier/coller le </a:t>
            </a:r>
            <a:r>
              <a:rPr lang="fr-FR" err="1"/>
              <a:t>favicon</a:t>
            </a:r>
            <a:r>
              <a:rPr lang="fr-FR"/>
              <a:t> blanc depuis le </a:t>
            </a:r>
            <a:r>
              <a:rPr lang="fr-FR" i="1"/>
              <a:t>Masque des Diapositives </a:t>
            </a:r>
            <a:r>
              <a:rPr lang="fr-FR"/>
              <a:t>dans le contenu de la slide pour qu’il s’affiche au premier plan.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742C40F-176F-8145-BF69-BF227B57D7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9054" y="2519594"/>
            <a:ext cx="503888" cy="503888"/>
          </a:xfrm>
          <a:prstGeom prst="rect">
            <a:avLst/>
          </a:prstGeom>
        </p:spPr>
      </p:pic>
      <p:sp>
        <p:nvSpPr>
          <p:cNvPr id="16" name="Espace réservé du pied de page 3">
            <a:extLst>
              <a:ext uri="{FF2B5EF4-FFF2-40B4-BE49-F238E27FC236}">
                <a16:creationId xmlns:a16="http://schemas.microsoft.com/office/drawing/2014/main" id="{4881B224-7FB8-3D4A-9ED3-3959F73F9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2BE8EF11-39C3-3842-AF2D-C76C4D10E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172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/Image Titre Cou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A326D0-0DA1-E541-AFCC-35632EF03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9390" y="211136"/>
            <a:ext cx="4234070" cy="64357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5E70347-4ACB-B74C-B61E-38DBF7EC3D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0879" y="1488558"/>
            <a:ext cx="6305665" cy="438043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D3BBBDDE-9146-7746-89D7-AC0E61CC0B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79" y="457200"/>
            <a:ext cx="6305665" cy="925033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68AED1-6862-864C-AB6C-561E46DC07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535" y="6028661"/>
            <a:ext cx="503888" cy="5038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C0A981-DC0D-1A4A-BA51-9374139CFF75}"/>
              </a:ext>
            </a:extLst>
          </p:cNvPr>
          <p:cNvSpPr/>
          <p:nvPr userDrawn="1"/>
        </p:nvSpPr>
        <p:spPr>
          <a:xfrm>
            <a:off x="12263963" y="2365511"/>
            <a:ext cx="4234070" cy="2126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  <a:p>
            <a:pPr algn="ctr"/>
            <a:endParaRPr lang="fr-FR"/>
          </a:p>
          <a:p>
            <a:pPr algn="ctr"/>
            <a:r>
              <a:rPr lang="fr-FR"/>
              <a:t>Copier/coller le </a:t>
            </a:r>
            <a:r>
              <a:rPr lang="fr-FR" err="1"/>
              <a:t>favicon</a:t>
            </a:r>
            <a:r>
              <a:rPr lang="fr-FR"/>
              <a:t> blanc depuis le </a:t>
            </a:r>
            <a:r>
              <a:rPr lang="fr-FR" i="1"/>
              <a:t>Masque des Diapositives </a:t>
            </a:r>
            <a:r>
              <a:rPr lang="fr-FR"/>
              <a:t>dans le contenu de la slide pour qu’il s’affiche au premier plan.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742C40F-176F-8145-BF69-BF227B57D7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9054" y="2519594"/>
            <a:ext cx="503888" cy="503888"/>
          </a:xfrm>
          <a:prstGeom prst="rect">
            <a:avLst/>
          </a:prstGeom>
        </p:spPr>
      </p:pic>
      <p:sp>
        <p:nvSpPr>
          <p:cNvPr id="16" name="Espace réservé du pied de page 3">
            <a:extLst>
              <a:ext uri="{FF2B5EF4-FFF2-40B4-BE49-F238E27FC236}">
                <a16:creationId xmlns:a16="http://schemas.microsoft.com/office/drawing/2014/main" id="{4881B224-7FB8-3D4A-9ED3-3959F73F9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F2A199B-F22E-DC42-9472-E5D18AF44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5124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Focus 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BE76DE-55DE-0C4B-B3C1-8748E03A6A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7839" y="216956"/>
            <a:ext cx="11756319" cy="64240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B06AB5-12B8-C644-930F-A438FB3D2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839" y="216956"/>
            <a:ext cx="11756319" cy="6424079"/>
          </a:xfrm>
          <a:prstGeom prst="rect">
            <a:avLst/>
          </a:prstGeom>
        </p:spPr>
      </p:pic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C142E3F3-D2BD-FE4A-9513-F345A6BE341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0740" y="3465192"/>
            <a:ext cx="7053580" cy="27426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4506FAB-7447-CF49-BC39-E4A78232D3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660" y="1828796"/>
            <a:ext cx="7058660" cy="16002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6" name="Espace réservé du pied de page 3">
            <a:extLst>
              <a:ext uri="{FF2B5EF4-FFF2-40B4-BE49-F238E27FC236}">
                <a16:creationId xmlns:a16="http://schemas.microsoft.com/office/drawing/2014/main" id="{C10512F1-9116-CB47-B647-FD17B02EC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7D8635-7BFF-0741-ABA1-2E78928FD7EA}"/>
              </a:ext>
            </a:extLst>
          </p:cNvPr>
          <p:cNvSpPr/>
          <p:nvPr userDrawn="1"/>
        </p:nvSpPr>
        <p:spPr>
          <a:xfrm>
            <a:off x="12263962" y="2365511"/>
            <a:ext cx="4790983" cy="2126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220663" algn="l">
              <a:tabLst/>
            </a:pPr>
            <a:r>
              <a:rPr lang="fr-FR"/>
              <a:t>1. Copier le bloc dégradé depuis</a:t>
            </a:r>
            <a:br>
              <a:rPr lang="fr-FR"/>
            </a:br>
            <a:r>
              <a:rPr lang="fr-FR"/>
              <a:t>le </a:t>
            </a:r>
            <a:r>
              <a:rPr lang="fr-FR" i="1"/>
              <a:t>Masque des Diapositives</a:t>
            </a:r>
          </a:p>
          <a:p>
            <a:pPr marL="400050" indent="-220663" algn="l">
              <a:buFontTx/>
              <a:buNone/>
              <a:tabLst/>
            </a:pPr>
            <a:r>
              <a:rPr lang="fr-FR" i="0"/>
              <a:t>2. Coller le bloc dégradé dans le slide en</a:t>
            </a:r>
            <a:br>
              <a:rPr lang="fr-FR" i="0"/>
            </a:br>
            <a:r>
              <a:rPr lang="fr-FR" i="0"/>
              <a:t>mode </a:t>
            </a:r>
            <a:r>
              <a:rPr lang="fr-FR" i="1"/>
              <a:t>Normal</a:t>
            </a:r>
            <a:r>
              <a:rPr lang="fr-FR" i="0"/>
              <a:t> et le passer en arrière-plan</a:t>
            </a:r>
          </a:p>
          <a:p>
            <a:pPr marL="400050" indent="-220663" algn="l">
              <a:buFontTx/>
              <a:buNone/>
              <a:tabLst/>
            </a:pPr>
            <a:r>
              <a:rPr lang="fr-FR"/>
              <a:t>3. Passer la photo en arrière-plan</a:t>
            </a:r>
          </a:p>
          <a:p>
            <a:pPr marL="400050" indent="-220663" algn="l">
              <a:buFontTx/>
              <a:buNone/>
              <a:tabLst/>
            </a:pPr>
            <a:r>
              <a:rPr lang="fr-FR"/>
              <a:t>4. Copier/coller le </a:t>
            </a:r>
            <a:r>
              <a:rPr lang="fr-FR" err="1"/>
              <a:t>favicon</a:t>
            </a:r>
            <a:r>
              <a:rPr lang="fr-FR"/>
              <a:t> pour le mettre</a:t>
            </a:r>
            <a:br>
              <a:rPr lang="fr-FR"/>
            </a:br>
            <a:r>
              <a:rPr lang="fr-FR"/>
              <a:t>au premier plan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49B34118-CC95-D34C-A90E-83AE590B9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D89834E-A6C3-0145-B1CE-F9316611A1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17165" y="6016301"/>
            <a:ext cx="534971" cy="5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7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0B731E3-76C2-2B4E-8E4A-50166E8B1F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C15735-6DAC-3146-95A2-71124AF2D2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520" y="871870"/>
            <a:ext cx="9144000" cy="5205715"/>
          </a:xfrm>
        </p:spPr>
        <p:txBody>
          <a:bodyPr anchor="ctr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A2A5EA34-430F-5242-9BED-BDA34C488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A4DA685-5300-8649-B242-ADAB9257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5A40CA-81E6-F64D-9CFB-8AFCD1EAE4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17165" y="6016301"/>
            <a:ext cx="534971" cy="5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73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Focu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2">
            <a:extLst>
              <a:ext uri="{FF2B5EF4-FFF2-40B4-BE49-F238E27FC236}">
                <a16:creationId xmlns:a16="http://schemas.microsoft.com/office/drawing/2014/main" id="{1E47E582-CE8B-2243-8966-C091F29432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2175" y="211518"/>
            <a:ext cx="11789300" cy="6434956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CE085E-0820-684E-93A2-93F024166A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22" y="211518"/>
            <a:ext cx="11770953" cy="6434956"/>
          </a:xfrm>
          <a:prstGeom prst="rect">
            <a:avLst/>
          </a:prstGeom>
        </p:spPr>
      </p:pic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E0A452BB-CA3E-164D-8D96-1F8A6056A1B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0740" y="3465192"/>
            <a:ext cx="7053580" cy="27426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F655EFA-6861-AE45-8328-B32C3D400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660" y="1828796"/>
            <a:ext cx="7058660" cy="16002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6" name="Espace réservé du pied de page 3">
            <a:extLst>
              <a:ext uri="{FF2B5EF4-FFF2-40B4-BE49-F238E27FC236}">
                <a16:creationId xmlns:a16="http://schemas.microsoft.com/office/drawing/2014/main" id="{C030973C-5814-E645-930E-AAFDF8FE2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934141-115B-C04D-A871-A1E98AA53CB8}"/>
              </a:ext>
            </a:extLst>
          </p:cNvPr>
          <p:cNvSpPr/>
          <p:nvPr userDrawn="1"/>
        </p:nvSpPr>
        <p:spPr>
          <a:xfrm>
            <a:off x="12263962" y="2365511"/>
            <a:ext cx="4790983" cy="2126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220663" algn="l">
              <a:tabLst/>
            </a:pPr>
            <a:r>
              <a:rPr lang="fr-FR"/>
              <a:t>1. Copier le bloc dégradé depuis</a:t>
            </a:r>
            <a:br>
              <a:rPr lang="fr-FR"/>
            </a:br>
            <a:r>
              <a:rPr lang="fr-FR"/>
              <a:t>le </a:t>
            </a:r>
            <a:r>
              <a:rPr lang="fr-FR" i="1"/>
              <a:t>Masque des Diapositives</a:t>
            </a:r>
          </a:p>
          <a:p>
            <a:pPr marL="400050" indent="-220663" algn="l">
              <a:buFontTx/>
              <a:buNone/>
              <a:tabLst/>
            </a:pPr>
            <a:r>
              <a:rPr lang="fr-FR" i="0"/>
              <a:t>2. Coller le bloc dégradé dans le slide en</a:t>
            </a:r>
            <a:br>
              <a:rPr lang="fr-FR" i="0"/>
            </a:br>
            <a:r>
              <a:rPr lang="fr-FR" i="0"/>
              <a:t>mode </a:t>
            </a:r>
            <a:r>
              <a:rPr lang="fr-FR" i="1"/>
              <a:t>Normal</a:t>
            </a:r>
            <a:r>
              <a:rPr lang="fr-FR" i="0"/>
              <a:t> et le passer en arrière-plan</a:t>
            </a:r>
          </a:p>
          <a:p>
            <a:pPr marL="400050" indent="-220663" algn="l">
              <a:buFontTx/>
              <a:buNone/>
              <a:tabLst/>
            </a:pPr>
            <a:r>
              <a:rPr lang="fr-FR"/>
              <a:t>3. Passer la photo en arrière-plan</a:t>
            </a:r>
          </a:p>
          <a:p>
            <a:pPr marL="400050" indent="-220663" algn="l">
              <a:buFontTx/>
              <a:buNone/>
              <a:tabLst/>
            </a:pPr>
            <a:r>
              <a:rPr lang="fr-FR"/>
              <a:t>4. Copier/coller le </a:t>
            </a:r>
            <a:r>
              <a:rPr lang="fr-FR" err="1"/>
              <a:t>favicon</a:t>
            </a:r>
            <a:r>
              <a:rPr lang="fr-FR"/>
              <a:t> pour le mettre</a:t>
            </a:r>
            <a:br>
              <a:rPr lang="fr-FR"/>
            </a:br>
            <a:r>
              <a:rPr lang="fr-FR"/>
              <a:t>au premier plan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67B31CAF-DE32-4949-BE66-1867863A4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70EF8ED-8A92-8241-86D2-506798EA9C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17165" y="6016301"/>
            <a:ext cx="534971" cy="5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17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Focus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pour une image  2">
            <a:extLst>
              <a:ext uri="{FF2B5EF4-FFF2-40B4-BE49-F238E27FC236}">
                <a16:creationId xmlns:a16="http://schemas.microsoft.com/office/drawing/2014/main" id="{062B30A5-E88C-5840-BBF8-7E0EFF1276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633" y="214858"/>
            <a:ext cx="11783189" cy="6428276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421307-F3AB-964B-BC5D-8A131F25D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632" y="214858"/>
            <a:ext cx="11758733" cy="6428276"/>
          </a:xfrm>
          <a:prstGeom prst="rect">
            <a:avLst/>
          </a:prstGeom>
        </p:spPr>
      </p:pic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61E76651-354C-4D48-923C-880AD8696DF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0740" y="3465192"/>
            <a:ext cx="7053580" cy="27426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0602E786-B203-984B-B1D8-9AE73DF869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660" y="1828796"/>
            <a:ext cx="7058660" cy="16002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6" name="Espace réservé du pied de page 3">
            <a:extLst>
              <a:ext uri="{FF2B5EF4-FFF2-40B4-BE49-F238E27FC236}">
                <a16:creationId xmlns:a16="http://schemas.microsoft.com/office/drawing/2014/main" id="{90875444-EC8B-9048-A217-2D222DFFF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A7D9A-5264-484E-8E0E-020083CE8BF0}"/>
              </a:ext>
            </a:extLst>
          </p:cNvPr>
          <p:cNvSpPr/>
          <p:nvPr userDrawn="1"/>
        </p:nvSpPr>
        <p:spPr>
          <a:xfrm>
            <a:off x="12263962" y="2365511"/>
            <a:ext cx="4790983" cy="2126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220663" algn="l">
              <a:tabLst/>
            </a:pPr>
            <a:r>
              <a:rPr lang="fr-FR"/>
              <a:t>1. Copier le bloc dégradé depuis</a:t>
            </a:r>
            <a:br>
              <a:rPr lang="fr-FR"/>
            </a:br>
            <a:r>
              <a:rPr lang="fr-FR"/>
              <a:t>le </a:t>
            </a:r>
            <a:r>
              <a:rPr lang="fr-FR" i="1"/>
              <a:t>Masque des Diapositives</a:t>
            </a:r>
          </a:p>
          <a:p>
            <a:pPr marL="400050" indent="-220663" algn="l">
              <a:buFontTx/>
              <a:buNone/>
              <a:tabLst/>
            </a:pPr>
            <a:r>
              <a:rPr lang="fr-FR" i="0"/>
              <a:t>2. Coller le bloc dégradé dans le slide en</a:t>
            </a:r>
            <a:br>
              <a:rPr lang="fr-FR" i="0"/>
            </a:br>
            <a:r>
              <a:rPr lang="fr-FR" i="0"/>
              <a:t>mode </a:t>
            </a:r>
            <a:r>
              <a:rPr lang="fr-FR" i="1"/>
              <a:t>Normal</a:t>
            </a:r>
            <a:r>
              <a:rPr lang="fr-FR" i="0"/>
              <a:t> et le passer en arrière-plan</a:t>
            </a:r>
          </a:p>
          <a:p>
            <a:pPr marL="400050" indent="-220663" algn="l">
              <a:buFontTx/>
              <a:buNone/>
              <a:tabLst/>
            </a:pPr>
            <a:r>
              <a:rPr lang="fr-FR"/>
              <a:t>3. Passer la photo en arrière-plan</a:t>
            </a:r>
          </a:p>
          <a:p>
            <a:pPr marL="400050" indent="-220663" algn="l">
              <a:buFontTx/>
              <a:buNone/>
              <a:tabLst/>
            </a:pPr>
            <a:r>
              <a:rPr lang="fr-FR"/>
              <a:t>4. Copier/coller le </a:t>
            </a:r>
            <a:r>
              <a:rPr lang="fr-FR" err="1"/>
              <a:t>favicon</a:t>
            </a:r>
            <a:r>
              <a:rPr lang="fr-FR"/>
              <a:t> pour le mettre</a:t>
            </a:r>
            <a:br>
              <a:rPr lang="fr-FR"/>
            </a:br>
            <a:r>
              <a:rPr lang="fr-FR"/>
              <a:t>au premier plan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0EBF7135-E556-2A4B-80DE-0E7F3261F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89812AE-DB2D-5D4B-A9A5-0885FCED7E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17165" y="6016301"/>
            <a:ext cx="534971" cy="5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84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E8BF222-597D-364E-847E-C35CDBD14B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28AB381-749E-FD4F-AB04-5DE6C6C6CF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80" y="457200"/>
            <a:ext cx="6197600" cy="16002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5E70347-4ACB-B74C-B61E-38DBF7EC3D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0880" y="2153920"/>
            <a:ext cx="4470400" cy="3715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BF939C7C-BE25-D442-82D2-2C99F6CE1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C26865F8-1B25-204B-BE11-87FB97148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54E0816-DB3E-DF40-872B-6596821FF4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17165" y="6016301"/>
            <a:ext cx="534971" cy="5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48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 Solu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lou&#10;&#10;Description générée automatiquement">
            <a:extLst>
              <a:ext uri="{FF2B5EF4-FFF2-40B4-BE49-F238E27FC236}">
                <a16:creationId xmlns:a16="http://schemas.microsoft.com/office/drawing/2014/main" id="{FF14A6D6-AF49-764C-B21D-D0DDAA2533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CC63B-4893-6B46-BC34-B27D9E54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725" y="3530010"/>
            <a:ext cx="2743200" cy="2826340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2"/>
                </a:solidFill>
              </a:defRPr>
            </a:lvl1pPr>
            <a:lvl2pPr algn="ctr">
              <a:defRPr sz="1800">
                <a:solidFill>
                  <a:schemeClr val="tx2"/>
                </a:solidFill>
              </a:defRPr>
            </a:lvl2pPr>
            <a:lvl3pPr algn="ctr">
              <a:defRPr sz="1600">
                <a:solidFill>
                  <a:schemeClr val="tx2"/>
                </a:solidFill>
              </a:defRPr>
            </a:lvl3pPr>
            <a:lvl4pPr algn="ctr">
              <a:defRPr sz="1400">
                <a:solidFill>
                  <a:schemeClr val="tx2"/>
                </a:solidFill>
              </a:defRPr>
            </a:lvl4pPr>
            <a:lvl5pPr algn="ctr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A2E9360-B47D-4D4F-A2FF-BFFD7357B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29930"/>
            <a:ext cx="10515600" cy="78264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72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3AE53602-3392-2644-986E-EA2165A2D17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0" y="1527349"/>
            <a:ext cx="10515600" cy="492274"/>
          </a:xfrm>
        </p:spPr>
        <p:txBody>
          <a:bodyPr/>
          <a:lstStyle>
            <a:lvl1pPr marL="0" indent="0" algn="ctr">
              <a:buNone/>
              <a:defRPr sz="2400" b="1" spc="6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E23438CE-C299-1240-9F3F-0A4D5B1C680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990749" y="3530009"/>
            <a:ext cx="3934045" cy="2826340"/>
          </a:xfrm>
        </p:spPr>
        <p:txBody>
          <a:bodyPr>
            <a:normAutofit/>
          </a:bodyPr>
          <a:lstStyle>
            <a:lvl1pPr algn="ctr">
              <a:defRPr sz="2000">
                <a:solidFill>
                  <a:schemeClr val="tx2"/>
                </a:solidFill>
              </a:defRPr>
            </a:lvl1pPr>
            <a:lvl2pPr algn="ctr">
              <a:defRPr sz="1800">
                <a:solidFill>
                  <a:schemeClr val="tx2"/>
                </a:solidFill>
              </a:defRPr>
            </a:lvl2pPr>
            <a:lvl3pPr algn="ctr">
              <a:defRPr sz="1600">
                <a:solidFill>
                  <a:schemeClr val="tx2"/>
                </a:solidFill>
              </a:defRPr>
            </a:lvl3pPr>
            <a:lvl4pPr algn="ctr">
              <a:defRPr sz="1400">
                <a:solidFill>
                  <a:schemeClr val="tx2"/>
                </a:solidFill>
              </a:defRPr>
            </a:lvl4pPr>
            <a:lvl5pPr algn="ctr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39A66C09-BE02-B242-9E2C-432F8DDC7F1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29795" y="3530008"/>
            <a:ext cx="3142725" cy="2826341"/>
          </a:xfrm>
        </p:spPr>
        <p:txBody>
          <a:bodyPr>
            <a:normAutofit/>
          </a:bodyPr>
          <a:lstStyle>
            <a:lvl1pPr algn="ctr">
              <a:defRPr sz="2000">
                <a:solidFill>
                  <a:schemeClr val="tx2"/>
                </a:solidFill>
              </a:defRPr>
            </a:lvl1pPr>
            <a:lvl2pPr algn="ctr">
              <a:defRPr sz="1800">
                <a:solidFill>
                  <a:schemeClr val="tx2"/>
                </a:solidFill>
              </a:defRPr>
            </a:lvl2pPr>
            <a:lvl3pPr algn="ctr">
              <a:defRPr sz="1600">
                <a:solidFill>
                  <a:schemeClr val="tx2"/>
                </a:solidFill>
              </a:defRPr>
            </a:lvl3pPr>
            <a:lvl4pPr algn="ctr">
              <a:defRPr sz="1400">
                <a:solidFill>
                  <a:schemeClr val="tx2"/>
                </a:solidFill>
              </a:defRPr>
            </a:lvl4pPr>
            <a:lvl5pPr algn="ctr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9AA1469-4A9C-9D47-8697-B36C82EDA23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990749" y="3009013"/>
            <a:ext cx="3934045" cy="297712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algn="ctr">
              <a:defRPr sz="1400" b="1">
                <a:solidFill>
                  <a:schemeClr val="tx2"/>
                </a:solidFill>
              </a:defRPr>
            </a:lvl2pPr>
            <a:lvl3pPr algn="ctr">
              <a:defRPr sz="1200" b="1">
                <a:solidFill>
                  <a:schemeClr val="tx2"/>
                </a:solidFill>
              </a:defRPr>
            </a:lvl3pPr>
            <a:lvl4pPr algn="ctr">
              <a:defRPr sz="1100" b="1">
                <a:solidFill>
                  <a:schemeClr val="tx2"/>
                </a:solidFill>
              </a:defRPr>
            </a:lvl4pPr>
            <a:lvl5pPr algn="ctr"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12F3F58-6ED4-504F-A316-C1399919362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69725" y="2413304"/>
            <a:ext cx="2754473" cy="492273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algn="ctr">
              <a:defRPr sz="2800" b="1">
                <a:solidFill>
                  <a:schemeClr val="bg1"/>
                </a:solidFill>
              </a:defRPr>
            </a:lvl2pPr>
            <a:lvl3pPr algn="ctr">
              <a:defRPr sz="2400" b="1">
                <a:solidFill>
                  <a:schemeClr val="bg1"/>
                </a:solidFill>
              </a:defRPr>
            </a:lvl3pPr>
            <a:lvl4pPr algn="ctr">
              <a:defRPr sz="2000" b="1">
                <a:solidFill>
                  <a:schemeClr val="bg1"/>
                </a:solidFill>
              </a:defRPr>
            </a:lvl4pPr>
            <a:lvl5pPr algn="ctr"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D4B4C423-B06D-714B-BB4E-CEFDCD03ACB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329795" y="3009013"/>
            <a:ext cx="3142725" cy="297712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algn="ctr">
              <a:defRPr sz="1400" b="1">
                <a:solidFill>
                  <a:schemeClr val="tx2"/>
                </a:solidFill>
              </a:defRPr>
            </a:lvl2pPr>
            <a:lvl3pPr algn="ctr">
              <a:defRPr sz="1200" b="1">
                <a:solidFill>
                  <a:schemeClr val="tx2"/>
                </a:solidFill>
              </a:defRPr>
            </a:lvl3pPr>
            <a:lvl4pPr algn="ctr">
              <a:defRPr sz="1100" b="1">
                <a:solidFill>
                  <a:schemeClr val="tx2"/>
                </a:solidFill>
              </a:defRPr>
            </a:lvl4pPr>
            <a:lvl5pPr algn="ctr"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E9ACBC2A-BA58-0142-B710-8A73178B8AC0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639976" y="2413305"/>
            <a:ext cx="2754473" cy="492272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algn="ctr">
              <a:defRPr sz="2800" b="1">
                <a:solidFill>
                  <a:schemeClr val="bg1"/>
                </a:solidFill>
              </a:defRPr>
            </a:lvl2pPr>
            <a:lvl3pPr algn="ctr">
              <a:defRPr sz="2400" b="1">
                <a:solidFill>
                  <a:schemeClr val="bg1"/>
                </a:solidFill>
              </a:defRPr>
            </a:lvl3pPr>
            <a:lvl4pPr algn="ctr">
              <a:defRPr sz="2000" b="1">
                <a:solidFill>
                  <a:schemeClr val="bg1"/>
                </a:solidFill>
              </a:defRPr>
            </a:lvl4pPr>
            <a:lvl5pPr algn="ctr"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0E86716D-DC25-7541-B16C-9AEF38AF28F5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637818" y="2413304"/>
            <a:ext cx="2754473" cy="492271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algn="ctr">
              <a:defRPr sz="2800" b="1">
                <a:solidFill>
                  <a:schemeClr val="bg1"/>
                </a:solidFill>
              </a:defRPr>
            </a:lvl2pPr>
            <a:lvl3pPr algn="ctr">
              <a:defRPr sz="2400" b="1">
                <a:solidFill>
                  <a:schemeClr val="bg1"/>
                </a:solidFill>
              </a:defRPr>
            </a:lvl3pPr>
            <a:lvl4pPr algn="ctr">
              <a:defRPr sz="2000" b="1">
                <a:solidFill>
                  <a:schemeClr val="bg1"/>
                </a:solidFill>
              </a:defRPr>
            </a:lvl4pPr>
            <a:lvl5pPr algn="ctr"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069E14B0-3762-0D4F-8850-E92DA0FD282B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758451" y="3009013"/>
            <a:ext cx="2765747" cy="297712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algn="ctr">
              <a:defRPr sz="1400" b="1">
                <a:solidFill>
                  <a:schemeClr val="tx2"/>
                </a:solidFill>
              </a:defRPr>
            </a:lvl2pPr>
            <a:lvl3pPr algn="ctr">
              <a:defRPr sz="1200" b="1">
                <a:solidFill>
                  <a:schemeClr val="tx2"/>
                </a:solidFill>
              </a:defRPr>
            </a:lvl3pPr>
            <a:lvl4pPr algn="ctr">
              <a:defRPr sz="1100" b="1">
                <a:solidFill>
                  <a:schemeClr val="tx2"/>
                </a:solidFill>
              </a:defRPr>
            </a:lvl4pPr>
            <a:lvl5pPr algn="ctr"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Espace réservé du pied de page 3">
            <a:extLst>
              <a:ext uri="{FF2B5EF4-FFF2-40B4-BE49-F238E27FC236}">
                <a16:creationId xmlns:a16="http://schemas.microsoft.com/office/drawing/2014/main" id="{ABF5192C-2A04-614A-8B72-B863F78DB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39C8FD5B-E89F-EB41-9559-A094D4F6E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9575735-DB75-E345-BAB2-4E49FF80DB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7166" y="6016301"/>
            <a:ext cx="534970" cy="5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790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Génériq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42FB7-C6CB-9243-A6B0-7ED0E7DEE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79" y="457200"/>
            <a:ext cx="10810239" cy="925033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" name="Espace réservé du tableau 4">
            <a:extLst>
              <a:ext uri="{FF2B5EF4-FFF2-40B4-BE49-F238E27FC236}">
                <a16:creationId xmlns:a16="http://schemas.microsoft.com/office/drawing/2014/main" id="{022ED89D-9317-C64E-8F01-F1F5FF6FF07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98437" y="1529778"/>
            <a:ext cx="9995122" cy="4351338"/>
          </a:xfrm>
        </p:spPr>
        <p:txBody>
          <a:bodyPr/>
          <a:lstStyle/>
          <a:p>
            <a:r>
              <a:rPr lang="fr-FR"/>
              <a:t>Cliquez sur l'icône pour ajouter un tableau</a:t>
            </a:r>
          </a:p>
        </p:txBody>
      </p:sp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6BC70BE4-9322-8B41-B748-85CFDE5ED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7242A496-4C34-DA48-8D9F-060ADD2F3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40CDA28-BF23-D44F-995E-A51B3C4337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7166" y="6016301"/>
            <a:ext cx="534970" cy="5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57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Une image contenant flou&#10;&#10;Description générée automatiquement">
            <a:extLst>
              <a:ext uri="{FF2B5EF4-FFF2-40B4-BE49-F238E27FC236}">
                <a16:creationId xmlns:a16="http://schemas.microsoft.com/office/drawing/2014/main" id="{F8ECBB71-E0F7-4A48-B8C1-982F28BAC5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44C8889-1888-724F-9339-CF35AA7CD2C6}"/>
              </a:ext>
            </a:extLst>
          </p:cNvPr>
          <p:cNvSpPr txBox="1">
            <a:spLocks/>
          </p:cNvSpPr>
          <p:nvPr userDrawn="1"/>
        </p:nvSpPr>
        <p:spPr>
          <a:xfrm>
            <a:off x="827183" y="3055620"/>
            <a:ext cx="10537632" cy="746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6000">
                <a:latin typeface="+mn-lt"/>
              </a:rPr>
              <a:t>MERCI DE VOTRE ATTENTION</a:t>
            </a:r>
          </a:p>
        </p:txBody>
      </p:sp>
      <p:sp>
        <p:nvSpPr>
          <p:cNvPr id="14" name="Espace réservé du pied de page 3">
            <a:extLst>
              <a:ext uri="{FF2B5EF4-FFF2-40B4-BE49-F238E27FC236}">
                <a16:creationId xmlns:a16="http://schemas.microsoft.com/office/drawing/2014/main" id="{B5F0EC4E-BBF7-C440-8C92-81561B9CF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513E3B1-4AD3-440E-83CD-91BB10C2EE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02169" y="5120420"/>
            <a:ext cx="1813257" cy="10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32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Une image contenant flou&#10;&#10;Description générée automatiquement">
            <a:extLst>
              <a:ext uri="{FF2B5EF4-FFF2-40B4-BE49-F238E27FC236}">
                <a16:creationId xmlns:a16="http://schemas.microsoft.com/office/drawing/2014/main" id="{F8ECBB71-E0F7-4A48-B8C1-982F28BAC5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44C8889-1888-724F-9339-CF35AA7CD2C6}"/>
              </a:ext>
            </a:extLst>
          </p:cNvPr>
          <p:cNvSpPr txBox="1">
            <a:spLocks/>
          </p:cNvSpPr>
          <p:nvPr userDrawn="1"/>
        </p:nvSpPr>
        <p:spPr>
          <a:xfrm>
            <a:off x="2824479" y="1226893"/>
            <a:ext cx="6543040" cy="746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3200"/>
              <a:t>MERCI DE VOTRE ATTENTION</a:t>
            </a:r>
          </a:p>
        </p:txBody>
      </p:sp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EA682397-31C0-8544-92BD-20C5398143DF}"/>
              </a:ext>
            </a:extLst>
          </p:cNvPr>
          <p:cNvSpPr>
            <a:spLocks noGrp="1"/>
          </p:cNvSpPr>
          <p:nvPr>
            <p:ph type="pic" idx="29"/>
          </p:nvPr>
        </p:nvSpPr>
        <p:spPr>
          <a:xfrm>
            <a:off x="6603669" y="2509405"/>
            <a:ext cx="1947377" cy="183918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F21A2CC4-9CF3-1840-AB4F-2982E979761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23085" y="2709531"/>
            <a:ext cx="3706812" cy="365126"/>
          </a:xfrm>
          <a:ln>
            <a:noFill/>
          </a:ln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2"/>
                </a:solidFill>
              </a:defRPr>
            </a:lvl1pPr>
            <a:lvl2pPr algn="r">
              <a:defRPr sz="2000" b="1">
                <a:solidFill>
                  <a:schemeClr val="tx2"/>
                </a:solidFill>
              </a:defRPr>
            </a:lvl2pPr>
            <a:lvl3pPr algn="r">
              <a:defRPr sz="1800" b="1">
                <a:solidFill>
                  <a:schemeClr val="tx2"/>
                </a:solidFill>
              </a:defRPr>
            </a:lvl3pPr>
            <a:lvl4pPr algn="r">
              <a:defRPr sz="1600" b="1">
                <a:solidFill>
                  <a:schemeClr val="tx2"/>
                </a:solidFill>
              </a:defRPr>
            </a:lvl4pPr>
            <a:lvl5pPr algn="r"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857067D4-E5A0-D54D-BE80-6EE2985D4E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723085" y="3106574"/>
            <a:ext cx="3706812" cy="365126"/>
          </a:xfrm>
          <a:ln>
            <a:noFill/>
          </a:ln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accent1"/>
                </a:solidFill>
              </a:defRPr>
            </a:lvl1pPr>
            <a:lvl2pPr algn="r">
              <a:defRPr sz="1600" b="1">
                <a:solidFill>
                  <a:schemeClr val="accent1"/>
                </a:solidFill>
              </a:defRPr>
            </a:lvl2pPr>
            <a:lvl3pPr algn="r">
              <a:defRPr sz="1400" b="1">
                <a:solidFill>
                  <a:schemeClr val="accent1"/>
                </a:solidFill>
              </a:defRPr>
            </a:lvl3pPr>
            <a:lvl4pPr algn="r">
              <a:defRPr sz="1200" b="1">
                <a:solidFill>
                  <a:schemeClr val="accent1"/>
                </a:solidFill>
              </a:defRPr>
            </a:lvl4pPr>
            <a:lvl5pPr algn="r"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B6DB448E-34C1-B444-9667-36D34DE0DA7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723085" y="3491583"/>
            <a:ext cx="3706812" cy="622305"/>
          </a:xfrm>
          <a:ln>
            <a:noFill/>
          </a:ln>
        </p:spPr>
        <p:txBody>
          <a:bodyPr>
            <a:noAutofit/>
          </a:bodyPr>
          <a:lstStyle>
            <a:lvl1pPr marL="0" indent="0" algn="r">
              <a:spcBef>
                <a:spcPts val="400"/>
              </a:spcBef>
              <a:buNone/>
              <a:defRPr sz="2000" b="0">
                <a:solidFill>
                  <a:schemeClr val="tx2"/>
                </a:solidFill>
              </a:defRPr>
            </a:lvl1pPr>
            <a:lvl2pPr algn="r">
              <a:defRPr sz="1800" b="0">
                <a:solidFill>
                  <a:schemeClr val="tx2"/>
                </a:solidFill>
              </a:defRPr>
            </a:lvl2pPr>
            <a:lvl3pPr algn="r">
              <a:defRPr sz="1600" b="0">
                <a:solidFill>
                  <a:schemeClr val="tx2"/>
                </a:solidFill>
              </a:defRPr>
            </a:lvl3pPr>
            <a:lvl4pPr algn="r">
              <a:defRPr sz="1400" b="0">
                <a:solidFill>
                  <a:schemeClr val="tx2"/>
                </a:solidFill>
              </a:defRPr>
            </a:lvl4pPr>
            <a:lvl5pPr algn="r">
              <a:defRPr sz="14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pied de page 3">
            <a:extLst>
              <a:ext uri="{FF2B5EF4-FFF2-40B4-BE49-F238E27FC236}">
                <a16:creationId xmlns:a16="http://schemas.microsoft.com/office/drawing/2014/main" id="{B5F0EC4E-BBF7-C440-8C92-81561B9CF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513E3B1-4AD3-440E-83CD-91BB10C2EE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02169" y="5120420"/>
            <a:ext cx="1813257" cy="10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31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flou&#10;&#10;Description générée automatiquement">
            <a:extLst>
              <a:ext uri="{FF2B5EF4-FFF2-40B4-BE49-F238E27FC236}">
                <a16:creationId xmlns:a16="http://schemas.microsoft.com/office/drawing/2014/main" id="{A8654D3D-6EC8-C348-884C-769BC8838D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96"/>
            <a:ext cx="12192000" cy="6851904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44C8889-1888-724F-9339-CF35AA7CD2C6}"/>
              </a:ext>
            </a:extLst>
          </p:cNvPr>
          <p:cNvSpPr txBox="1">
            <a:spLocks/>
          </p:cNvSpPr>
          <p:nvPr userDrawn="1"/>
        </p:nvSpPr>
        <p:spPr>
          <a:xfrm>
            <a:off x="2824479" y="815112"/>
            <a:ext cx="6543040" cy="746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2800"/>
              <a:t>MERCI DE VOTRE ATTENTION</a:t>
            </a:r>
          </a:p>
        </p:txBody>
      </p:sp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EA682397-31C0-8544-92BD-20C5398143DF}"/>
              </a:ext>
            </a:extLst>
          </p:cNvPr>
          <p:cNvSpPr>
            <a:spLocks noGrp="1"/>
          </p:cNvSpPr>
          <p:nvPr>
            <p:ph type="pic" idx="29"/>
          </p:nvPr>
        </p:nvSpPr>
        <p:spPr>
          <a:xfrm>
            <a:off x="2696883" y="2204061"/>
            <a:ext cx="1105605" cy="104418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F21A2CC4-9CF3-1840-AB4F-2982E979761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78193" y="3338819"/>
            <a:ext cx="2866828" cy="246316"/>
          </a:xfrm>
          <a:ln>
            <a:noFill/>
          </a:ln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algn="r">
              <a:defRPr sz="1600" b="1">
                <a:solidFill>
                  <a:schemeClr val="tx2"/>
                </a:solidFill>
              </a:defRPr>
            </a:lvl2pPr>
            <a:lvl3pPr algn="r">
              <a:defRPr sz="1400" b="1">
                <a:solidFill>
                  <a:schemeClr val="tx2"/>
                </a:solidFill>
              </a:defRPr>
            </a:lvl3pPr>
            <a:lvl4pPr algn="r">
              <a:defRPr sz="1200" b="1">
                <a:solidFill>
                  <a:schemeClr val="tx2"/>
                </a:solidFill>
              </a:defRPr>
            </a:lvl4pPr>
            <a:lvl5pPr algn="r">
              <a:defRPr sz="12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857067D4-E5A0-D54D-BE80-6EE2985D4E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78193" y="3620483"/>
            <a:ext cx="2866828" cy="246316"/>
          </a:xfrm>
          <a:ln>
            <a:noFill/>
          </a:ln>
        </p:spPr>
        <p:txBody>
          <a:bodyPr>
            <a:no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</a:defRPr>
            </a:lvl1pPr>
            <a:lvl2pPr algn="r">
              <a:defRPr sz="1200" b="1">
                <a:solidFill>
                  <a:schemeClr val="accent1"/>
                </a:solidFill>
              </a:defRPr>
            </a:lvl2pPr>
            <a:lvl3pPr algn="r">
              <a:defRPr sz="1100" b="1">
                <a:solidFill>
                  <a:schemeClr val="accent1"/>
                </a:solidFill>
              </a:defRPr>
            </a:lvl3pPr>
            <a:lvl4pPr algn="r">
              <a:defRPr sz="1050" b="1">
                <a:solidFill>
                  <a:schemeClr val="accent1"/>
                </a:solidFill>
              </a:defRPr>
            </a:lvl4pPr>
            <a:lvl5pPr algn="r">
              <a:defRPr sz="105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B6DB448E-34C1-B444-9667-36D34DE0DA7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78193" y="3886526"/>
            <a:ext cx="2866828" cy="622305"/>
          </a:xfrm>
          <a:ln>
            <a:noFill/>
          </a:ln>
        </p:spPr>
        <p:txBody>
          <a:bodyPr>
            <a:noAutofit/>
          </a:bodyPr>
          <a:lstStyle>
            <a:lvl1pPr marL="0" indent="0" algn="r">
              <a:spcBef>
                <a:spcPts val="400"/>
              </a:spcBef>
              <a:buNone/>
              <a:defRPr sz="1400" b="0">
                <a:solidFill>
                  <a:schemeClr val="tx2"/>
                </a:solidFill>
              </a:defRPr>
            </a:lvl1pPr>
            <a:lvl2pPr algn="r">
              <a:defRPr sz="1400" b="0">
                <a:solidFill>
                  <a:schemeClr val="tx2"/>
                </a:solidFill>
              </a:defRPr>
            </a:lvl2pPr>
            <a:lvl3pPr algn="r">
              <a:defRPr sz="1200" b="0">
                <a:solidFill>
                  <a:schemeClr val="tx2"/>
                </a:solidFill>
              </a:defRPr>
            </a:lvl3pPr>
            <a:lvl4pPr algn="r">
              <a:defRPr sz="1100" b="0">
                <a:solidFill>
                  <a:schemeClr val="tx2"/>
                </a:solidFill>
              </a:defRPr>
            </a:lvl4pPr>
            <a:lvl5pPr algn="r">
              <a:defRPr sz="11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Espace réservé pour une image  2">
            <a:extLst>
              <a:ext uri="{FF2B5EF4-FFF2-40B4-BE49-F238E27FC236}">
                <a16:creationId xmlns:a16="http://schemas.microsoft.com/office/drawing/2014/main" id="{3B04F3A7-E3C7-7745-96D4-C68573AD7814}"/>
              </a:ext>
            </a:extLst>
          </p:cNvPr>
          <p:cNvSpPr>
            <a:spLocks noGrp="1"/>
          </p:cNvSpPr>
          <p:nvPr>
            <p:ph type="pic" idx="33"/>
          </p:nvPr>
        </p:nvSpPr>
        <p:spPr>
          <a:xfrm>
            <a:off x="5971710" y="2204061"/>
            <a:ext cx="1105605" cy="104418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C41E9393-C2AC-234B-B442-267AC97B41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53020" y="3338819"/>
            <a:ext cx="2866828" cy="246316"/>
          </a:xfrm>
          <a:ln>
            <a:noFill/>
          </a:ln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algn="r">
              <a:defRPr sz="1600" b="1">
                <a:solidFill>
                  <a:schemeClr val="tx2"/>
                </a:solidFill>
              </a:defRPr>
            </a:lvl2pPr>
            <a:lvl3pPr algn="r">
              <a:defRPr sz="1400" b="1">
                <a:solidFill>
                  <a:schemeClr val="tx2"/>
                </a:solidFill>
              </a:defRPr>
            </a:lvl3pPr>
            <a:lvl4pPr algn="r">
              <a:defRPr sz="1200" b="1">
                <a:solidFill>
                  <a:schemeClr val="tx2"/>
                </a:solidFill>
              </a:defRPr>
            </a:lvl4pPr>
            <a:lvl5pPr algn="r">
              <a:defRPr sz="12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12">
            <a:extLst>
              <a:ext uri="{FF2B5EF4-FFF2-40B4-BE49-F238E27FC236}">
                <a16:creationId xmlns:a16="http://schemas.microsoft.com/office/drawing/2014/main" id="{9D1CE332-A415-FA4F-B113-F56CA56D2EF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53020" y="3620483"/>
            <a:ext cx="2866828" cy="246316"/>
          </a:xfrm>
          <a:ln>
            <a:noFill/>
          </a:ln>
        </p:spPr>
        <p:txBody>
          <a:bodyPr>
            <a:no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</a:defRPr>
            </a:lvl1pPr>
            <a:lvl2pPr algn="r">
              <a:defRPr sz="1200" b="1">
                <a:solidFill>
                  <a:schemeClr val="accent1"/>
                </a:solidFill>
              </a:defRPr>
            </a:lvl2pPr>
            <a:lvl3pPr algn="r">
              <a:defRPr sz="1100" b="1">
                <a:solidFill>
                  <a:schemeClr val="accent1"/>
                </a:solidFill>
              </a:defRPr>
            </a:lvl3pPr>
            <a:lvl4pPr algn="r">
              <a:defRPr sz="1050" b="1">
                <a:solidFill>
                  <a:schemeClr val="accent1"/>
                </a:solidFill>
              </a:defRPr>
            </a:lvl4pPr>
            <a:lvl5pPr algn="r">
              <a:defRPr sz="105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10B38CF6-744F-CD4D-A6DD-F3B42423937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253020" y="3886526"/>
            <a:ext cx="2866828" cy="622305"/>
          </a:xfrm>
          <a:ln>
            <a:noFill/>
          </a:ln>
        </p:spPr>
        <p:txBody>
          <a:bodyPr>
            <a:noAutofit/>
          </a:bodyPr>
          <a:lstStyle>
            <a:lvl1pPr marL="0" indent="0" algn="r">
              <a:spcBef>
                <a:spcPts val="400"/>
              </a:spcBef>
              <a:buNone/>
              <a:defRPr sz="1400" b="0">
                <a:solidFill>
                  <a:schemeClr val="tx2"/>
                </a:solidFill>
              </a:defRPr>
            </a:lvl1pPr>
            <a:lvl2pPr algn="r">
              <a:defRPr sz="1400" b="0">
                <a:solidFill>
                  <a:schemeClr val="tx2"/>
                </a:solidFill>
              </a:defRPr>
            </a:lvl2pPr>
            <a:lvl3pPr algn="r">
              <a:defRPr sz="1200" b="0">
                <a:solidFill>
                  <a:schemeClr val="tx2"/>
                </a:solidFill>
              </a:defRPr>
            </a:lvl3pPr>
            <a:lvl4pPr algn="r">
              <a:defRPr sz="1100" b="0">
                <a:solidFill>
                  <a:schemeClr val="tx2"/>
                </a:solidFill>
              </a:defRPr>
            </a:lvl4pPr>
            <a:lvl5pPr algn="r">
              <a:defRPr sz="11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8" name="Espace réservé pour une image  2">
            <a:extLst>
              <a:ext uri="{FF2B5EF4-FFF2-40B4-BE49-F238E27FC236}">
                <a16:creationId xmlns:a16="http://schemas.microsoft.com/office/drawing/2014/main" id="{919ECE15-6E2C-254F-9124-F410D579A155}"/>
              </a:ext>
            </a:extLst>
          </p:cNvPr>
          <p:cNvSpPr>
            <a:spLocks noGrp="1"/>
          </p:cNvSpPr>
          <p:nvPr>
            <p:ph type="pic" idx="37"/>
          </p:nvPr>
        </p:nvSpPr>
        <p:spPr>
          <a:xfrm>
            <a:off x="9246538" y="2204061"/>
            <a:ext cx="1105605" cy="104418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9" name="Espace réservé du texte 12">
            <a:extLst>
              <a:ext uri="{FF2B5EF4-FFF2-40B4-BE49-F238E27FC236}">
                <a16:creationId xmlns:a16="http://schemas.microsoft.com/office/drawing/2014/main" id="{F1BFC69F-C99B-1F41-99CA-BD353DC721A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527848" y="3338819"/>
            <a:ext cx="2866828" cy="246316"/>
          </a:xfrm>
          <a:ln>
            <a:noFill/>
          </a:ln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algn="r">
              <a:defRPr sz="1600" b="1">
                <a:solidFill>
                  <a:schemeClr val="tx2"/>
                </a:solidFill>
              </a:defRPr>
            </a:lvl2pPr>
            <a:lvl3pPr algn="r">
              <a:defRPr sz="1400" b="1">
                <a:solidFill>
                  <a:schemeClr val="tx2"/>
                </a:solidFill>
              </a:defRPr>
            </a:lvl3pPr>
            <a:lvl4pPr algn="r">
              <a:defRPr sz="1200" b="1">
                <a:solidFill>
                  <a:schemeClr val="tx2"/>
                </a:solidFill>
              </a:defRPr>
            </a:lvl4pPr>
            <a:lvl5pPr algn="r">
              <a:defRPr sz="12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Espace réservé du texte 12">
            <a:extLst>
              <a:ext uri="{FF2B5EF4-FFF2-40B4-BE49-F238E27FC236}">
                <a16:creationId xmlns:a16="http://schemas.microsoft.com/office/drawing/2014/main" id="{BD4DABF1-6429-6F40-BB36-BFD007872E4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527848" y="3620483"/>
            <a:ext cx="2866828" cy="246316"/>
          </a:xfrm>
          <a:ln>
            <a:noFill/>
          </a:ln>
        </p:spPr>
        <p:txBody>
          <a:bodyPr>
            <a:no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</a:defRPr>
            </a:lvl1pPr>
            <a:lvl2pPr algn="r">
              <a:defRPr sz="1200" b="1">
                <a:solidFill>
                  <a:schemeClr val="accent1"/>
                </a:solidFill>
              </a:defRPr>
            </a:lvl2pPr>
            <a:lvl3pPr algn="r">
              <a:defRPr sz="1100" b="1">
                <a:solidFill>
                  <a:schemeClr val="accent1"/>
                </a:solidFill>
              </a:defRPr>
            </a:lvl3pPr>
            <a:lvl4pPr algn="r">
              <a:defRPr sz="1050" b="1">
                <a:solidFill>
                  <a:schemeClr val="accent1"/>
                </a:solidFill>
              </a:defRPr>
            </a:lvl4pPr>
            <a:lvl5pPr algn="r">
              <a:defRPr sz="105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Espace réservé du texte 12">
            <a:extLst>
              <a:ext uri="{FF2B5EF4-FFF2-40B4-BE49-F238E27FC236}">
                <a16:creationId xmlns:a16="http://schemas.microsoft.com/office/drawing/2014/main" id="{BDAFD60C-BD09-FC4C-9D8D-41CA6BFFC7F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527848" y="3886526"/>
            <a:ext cx="2866828" cy="622305"/>
          </a:xfrm>
          <a:ln>
            <a:noFill/>
          </a:ln>
        </p:spPr>
        <p:txBody>
          <a:bodyPr>
            <a:noAutofit/>
          </a:bodyPr>
          <a:lstStyle>
            <a:lvl1pPr marL="0" indent="0" algn="r">
              <a:spcBef>
                <a:spcPts val="400"/>
              </a:spcBef>
              <a:buNone/>
              <a:defRPr sz="1400" b="0">
                <a:solidFill>
                  <a:schemeClr val="tx2"/>
                </a:solidFill>
              </a:defRPr>
            </a:lvl1pPr>
            <a:lvl2pPr algn="r">
              <a:defRPr sz="1400" b="0">
                <a:solidFill>
                  <a:schemeClr val="tx2"/>
                </a:solidFill>
              </a:defRPr>
            </a:lvl2pPr>
            <a:lvl3pPr algn="r">
              <a:defRPr sz="1200" b="0">
                <a:solidFill>
                  <a:schemeClr val="tx2"/>
                </a:solidFill>
              </a:defRPr>
            </a:lvl3pPr>
            <a:lvl4pPr algn="r">
              <a:defRPr sz="1100" b="0">
                <a:solidFill>
                  <a:schemeClr val="tx2"/>
                </a:solidFill>
              </a:defRPr>
            </a:lvl4pPr>
            <a:lvl5pPr algn="r">
              <a:defRPr sz="11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Espace réservé du pied de page 3">
            <a:extLst>
              <a:ext uri="{FF2B5EF4-FFF2-40B4-BE49-F238E27FC236}">
                <a16:creationId xmlns:a16="http://schemas.microsoft.com/office/drawing/2014/main" id="{2FAA9290-31CC-E849-84B0-578793A7E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9025FE6-BA01-4637-8A4D-D0C2DA5E9D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89370" y="5097440"/>
            <a:ext cx="1813257" cy="10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376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férences 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09201D-22D2-6944-A9FB-BE9339B0DF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4094"/>
            <a:ext cx="12192000" cy="252804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2566C4F-539B-7941-AAE6-D7A583530E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4113" y="3012141"/>
            <a:ext cx="48768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423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u 1 Titr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5E70347-4ACB-B74C-B61E-38DBF7EC3D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0880" y="1488558"/>
            <a:ext cx="10810238" cy="438043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D3BBBDDE-9146-7746-89D7-AC0E61CC0B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79" y="457200"/>
            <a:ext cx="10810239" cy="925033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68AED1-6862-864C-AB6C-561E46DC07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535" y="6028661"/>
            <a:ext cx="503888" cy="503888"/>
          </a:xfrm>
          <a:prstGeom prst="rect">
            <a:avLst/>
          </a:prstGeom>
        </p:spPr>
      </p:pic>
      <p:sp>
        <p:nvSpPr>
          <p:cNvPr id="12" name="Espace réservé du pied de page 3">
            <a:extLst>
              <a:ext uri="{FF2B5EF4-FFF2-40B4-BE49-F238E27FC236}">
                <a16:creationId xmlns:a16="http://schemas.microsoft.com/office/drawing/2014/main" id="{B6F80FE4-F466-C542-8E86-A78BBEF12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621D59A1-8A22-244E-B28E-81EBE9092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FA06E-C38E-9B4A-B6C0-8BC6995417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17166" y="6016301"/>
            <a:ext cx="534970" cy="5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6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170A4B6-94F3-D34C-8CA0-6A3A8D9BC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28AB381-749E-FD4F-AB04-5DE6C6C6CF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80" y="457200"/>
            <a:ext cx="472624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1D699C-C214-EE4B-97C5-89D1044C8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0880" y="2153920"/>
            <a:ext cx="4726247" cy="3715068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5F7B38DC-C006-EC4E-9507-C78E91D1F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DEE74CB1-53CE-354B-8726-05AEFBD77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826D5AE-7651-E046-AC09-13BBC32CEF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17165" y="6016301"/>
            <a:ext cx="534971" cy="5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9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8EFE999B-4495-C54C-A7E0-D9CC2FDC8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08007" y="211136"/>
            <a:ext cx="5845453" cy="64265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FD4D9E9F-6E00-134D-AC86-272ADECEB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9DF34F-AD47-A849-9F08-09596F7DC9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535" y="6028661"/>
            <a:ext cx="503888" cy="503888"/>
          </a:xfrm>
          <a:prstGeom prst="rect">
            <a:avLst/>
          </a:prstGeom>
        </p:spPr>
      </p:pic>
      <p:pic>
        <p:nvPicPr>
          <p:cNvPr id="9" name="Image 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DA5BBAA6-4279-574C-81BD-C870FFB00C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6369" y="6123227"/>
            <a:ext cx="986591" cy="277325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105EE38-563E-824A-B7DF-AA0DF274D406}"/>
              </a:ext>
            </a:extLst>
          </p:cNvPr>
          <p:cNvCxnSpPr>
            <a:cxnSpLocks/>
          </p:cNvCxnSpPr>
          <p:nvPr userDrawn="1"/>
        </p:nvCxnSpPr>
        <p:spPr>
          <a:xfrm>
            <a:off x="11162486" y="6055671"/>
            <a:ext cx="0" cy="4506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863750A-DC96-E642-8D50-E7DE8DCFDB1D}"/>
              </a:ext>
            </a:extLst>
          </p:cNvPr>
          <p:cNvSpPr/>
          <p:nvPr userDrawn="1"/>
        </p:nvSpPr>
        <p:spPr>
          <a:xfrm>
            <a:off x="12263963" y="2365511"/>
            <a:ext cx="4234070" cy="2126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  <a:p>
            <a:pPr algn="ctr"/>
            <a:endParaRPr lang="fr-FR"/>
          </a:p>
          <a:p>
            <a:pPr algn="ctr"/>
            <a:r>
              <a:rPr lang="fr-FR"/>
              <a:t>Copier/coller le </a:t>
            </a:r>
            <a:r>
              <a:rPr lang="fr-FR" err="1"/>
              <a:t>favicon</a:t>
            </a:r>
            <a:r>
              <a:rPr lang="fr-FR"/>
              <a:t> blanc depuis le </a:t>
            </a:r>
            <a:r>
              <a:rPr lang="fr-FR" i="1"/>
              <a:t>Masque des Diapositives </a:t>
            </a:r>
            <a:r>
              <a:rPr lang="fr-FR"/>
              <a:t>dans le contenu de la slide pour qu’il s’affiche au premier plan.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B20795A-CDD3-AF41-9163-1E8BA7CB48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9054" y="2519594"/>
            <a:ext cx="503888" cy="503888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05B93735-071B-8D4A-BAD8-B1EDB23D4F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80" y="457200"/>
            <a:ext cx="472624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28CBD2D2-478C-3E42-8AF6-B1D7ECB7B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0880" y="2153920"/>
            <a:ext cx="4726247" cy="3715068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EBC41957-F797-EE49-A709-85F70485D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63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1A7054DE-9164-7D4E-9C51-EBEB9F19C1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85E32CC-04C7-624F-9B0A-72BDFDC185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660" y="1569878"/>
            <a:ext cx="10515600" cy="1907222"/>
          </a:xfrm>
        </p:spPr>
        <p:txBody>
          <a:bodyPr anchor="b"/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180061-D694-5142-88ED-674366ED9C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0740" y="3479800"/>
            <a:ext cx="10515600" cy="247268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8CFF2457-C0E0-8C47-ACF6-92D753505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A63A4162-BECC-5E4D-A9D7-EEAC97CE5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B6C1EC1-AE5B-0F46-AB08-0DF4D090F0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17165" y="6016301"/>
            <a:ext cx="534971" cy="5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0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488E988B-2323-F84E-AAA8-1C19ECAEE0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85E32CC-04C7-624F-9B0A-72BDFDC185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660" y="1569878"/>
            <a:ext cx="10515600" cy="1907222"/>
          </a:xfrm>
        </p:spPr>
        <p:txBody>
          <a:bodyPr anchor="b"/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180061-D694-5142-88ED-674366ED9C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0740" y="3479800"/>
            <a:ext cx="10515600" cy="2472689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80C7A8CE-8C05-2545-9002-7C1F4EB34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AD2BA03F-4A1C-B74F-B53C-97419AFCE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DDCC638-3F1D-FD45-97EC-40FF64D361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17165" y="6016301"/>
            <a:ext cx="534971" cy="5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8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288C8DCD-2BFD-E043-910C-95D88CB5C6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85E32CC-04C7-624F-9B0A-72BDFDC185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660" y="1569878"/>
            <a:ext cx="10515600" cy="1907222"/>
          </a:xfrm>
        </p:spPr>
        <p:txBody>
          <a:bodyPr anchor="b"/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180061-D694-5142-88ED-674366ED9C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0740" y="3479800"/>
            <a:ext cx="10515600" cy="247268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57B61CA3-E7E4-3046-B0E0-6481D9092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9B4EC99F-A01E-3F42-97C5-62A7560A2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DE6DEE3-BECB-BA41-B410-11F9577D85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17165" y="6016301"/>
            <a:ext cx="534971" cy="5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9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1637D8A-40E1-1046-920E-E20CD89AFE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180061-D694-5142-88ED-674366ED9C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0740" y="3479800"/>
            <a:ext cx="10515600" cy="247268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1BBA73C-5290-9244-9F00-7CF488FA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660" y="1569878"/>
            <a:ext cx="10515600" cy="1907222"/>
          </a:xfrm>
        </p:spPr>
        <p:txBody>
          <a:bodyPr anchor="b"/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3" name="Espace réservé du pied de page 3">
            <a:extLst>
              <a:ext uri="{FF2B5EF4-FFF2-40B4-BE49-F238E27FC236}">
                <a16:creationId xmlns:a16="http://schemas.microsoft.com/office/drawing/2014/main" id="{057575CD-FE76-A14E-8389-CA3D103E9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0BC1135A-2EC3-064A-857A-705FE842F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46E97F4-3888-2F4E-95D5-2C2EC00D1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17165" y="6016301"/>
            <a:ext cx="534971" cy="5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7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F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180061-D694-5142-88ED-674366ED9C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0740" y="3312505"/>
            <a:ext cx="10515600" cy="71883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1BBA73C-5290-9244-9F00-7CF488FA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660" y="1402582"/>
            <a:ext cx="10515600" cy="1907222"/>
          </a:xfrm>
        </p:spPr>
        <p:txBody>
          <a:bodyPr anchor="b"/>
          <a:lstStyle>
            <a:lvl1pPr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B85F36-BAE8-0348-B587-8DBE8AE354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660" y="4057918"/>
            <a:ext cx="10525760" cy="124969"/>
          </a:xfrm>
          <a:prstGeom prst="rect">
            <a:avLst/>
          </a:prstGeom>
        </p:spPr>
      </p:pic>
      <p:sp>
        <p:nvSpPr>
          <p:cNvPr id="12" name="Espace réservé du pied de page 3">
            <a:extLst>
              <a:ext uri="{FF2B5EF4-FFF2-40B4-BE49-F238E27FC236}">
                <a16:creationId xmlns:a16="http://schemas.microsoft.com/office/drawing/2014/main" id="{A82615CF-BE35-D143-9537-E3FB790C6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7620ED58-9576-CC47-BE58-5DD0F4388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9706" y="6361190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F377F2-9C56-0C45-9DFB-EAE831951A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17166" y="6016301"/>
            <a:ext cx="534970" cy="5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7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E5B126-974B-8B42-B7D0-9767E3AF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CD7E07-076F-0E45-AFE1-A7AFC402B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08F2E9-7C42-7643-B37D-374D43AB5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4055" y="6354432"/>
            <a:ext cx="503889" cy="213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E620F2-1767-2344-AA1F-E94C93C96CB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8B5624-5D2A-9A48-98E0-29526710F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17280" y="5582272"/>
            <a:ext cx="2032116" cy="2132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© JEMS 2022. TOUS DROITS RÉSERVÉS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BF3C37D-76F0-4C48-8F4C-612038ADFB83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535" y="6028661"/>
            <a:ext cx="503888" cy="50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8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9" r:id="rId3"/>
    <p:sldLayoutId id="2147483680" r:id="rId4"/>
    <p:sldLayoutId id="2147483651" r:id="rId5"/>
    <p:sldLayoutId id="2147483659" r:id="rId6"/>
    <p:sldLayoutId id="2147483661" r:id="rId7"/>
    <p:sldLayoutId id="2147483660" r:id="rId8"/>
    <p:sldLayoutId id="2147483682" r:id="rId9"/>
    <p:sldLayoutId id="2147483689" r:id="rId10"/>
    <p:sldLayoutId id="2147483683" r:id="rId11"/>
    <p:sldLayoutId id="2147483650" r:id="rId12"/>
    <p:sldLayoutId id="2147483687" r:id="rId13"/>
    <p:sldLayoutId id="2147483688" r:id="rId14"/>
    <p:sldLayoutId id="2147483685" r:id="rId15"/>
    <p:sldLayoutId id="2147483684" r:id="rId16"/>
    <p:sldLayoutId id="2147483667" r:id="rId17"/>
    <p:sldLayoutId id="2147483686" r:id="rId18"/>
    <p:sldLayoutId id="2147483670" r:id="rId19"/>
    <p:sldLayoutId id="2147483671" r:id="rId20"/>
    <p:sldLayoutId id="2147483672" r:id="rId21"/>
    <p:sldLayoutId id="2147483673" r:id="rId22"/>
    <p:sldLayoutId id="2147483678" r:id="rId23"/>
    <p:sldLayoutId id="2147483677" r:id="rId24"/>
    <p:sldLayoutId id="2147483676" r:id="rId25"/>
    <p:sldLayoutId id="2147483690" r:id="rId26"/>
    <p:sldLayoutId id="2147483681" r:id="rId27"/>
    <p:sldLayoutId id="2147483679" r:id="rId28"/>
    <p:sldLayoutId id="2147483694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5AC417-4FF0-0343-8A36-C7F352E6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329" y="2419003"/>
            <a:ext cx="10515600" cy="848360"/>
          </a:xfrm>
          <a:solidFill>
            <a:schemeClr val="tx2">
              <a:lumMod val="50000"/>
              <a:alpha val="60000"/>
            </a:schemeClr>
          </a:solidFill>
        </p:spPr>
        <p:txBody>
          <a:bodyPr/>
          <a:lstStyle/>
          <a:p>
            <a:pPr algn="ctr"/>
            <a:r>
              <a:rPr lang="fr-FR"/>
              <a:t>STREAM BESOINS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E4421A-6053-3B41-AA18-18F4CD17C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/>
              <a:t>Les attentes du commerce sur le DC Standard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F036302-F98C-DC49-D618-2C2D53F6AA97}"/>
              </a:ext>
            </a:extLst>
          </p:cNvPr>
          <p:cNvSpPr txBox="1">
            <a:spLocks/>
          </p:cNvSpPr>
          <p:nvPr/>
        </p:nvSpPr>
        <p:spPr>
          <a:xfrm>
            <a:off x="922020" y="4672817"/>
            <a:ext cx="2818707" cy="517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30/10/2023</a:t>
            </a:r>
          </a:p>
        </p:txBody>
      </p:sp>
    </p:spTree>
    <p:extLst>
      <p:ext uri="{BB962C8B-B14F-4D97-AF65-F5344CB8AC3E}">
        <p14:creationId xmlns:p14="http://schemas.microsoft.com/office/powerpoint/2010/main" val="32638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AD78CCF-DBD7-EA10-4445-03A2EF4B2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0880" y="1488557"/>
            <a:ext cx="10810238" cy="5085837"/>
          </a:xfrm>
        </p:spPr>
        <p:txBody>
          <a:bodyPr>
            <a:normAutofit/>
          </a:bodyPr>
          <a:lstStyle/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Pied de page : laisser vide pour le commerce</a:t>
            </a:r>
            <a:endParaRPr lang="fr-FR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Trigramme : 1</a:t>
            </a:r>
            <a:r>
              <a:rPr lang="fr-FR" sz="1600" baseline="30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ère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lettre du prénom, 2 première lettre du nom : Jean LAMBDA : JLA</a:t>
            </a:r>
            <a:endParaRPr lang="fr-FR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Le </a:t>
            </a: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titre du poste a été mis en priorité (rôle), il ne doit pas être : CONSULTANT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S’assurer que les missions ne sont pas coupées entre 2 pages : Utiliser les canevas expériences (longues, moyenne, courte)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Commencer la section expérience professionnelles sur une nouvelle page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Vérifier fautes d’orthographe / grammaire</a:t>
            </a:r>
          </a:p>
          <a:p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Mettre des </a:t>
            </a:r>
            <a:r>
              <a:rPr lang="fr-FR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bullet</a:t>
            </a: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point pour les tâches/réalisations avec le même style : comme en début de cette phrase </a:t>
            </a:r>
          </a:p>
          <a:p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Si on commence par un verbe à l’infinitif on utilisera toujours un verbe à l’infinitif</a:t>
            </a:r>
          </a:p>
          <a:p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 on commence par un complément 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on utilisera </a:t>
            </a: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toujours un complément</a:t>
            </a:r>
          </a:p>
          <a:p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On ne mélange pas verbe à l’infinitif et complément</a:t>
            </a:r>
            <a:endParaRPr lang="fr-FR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Faire tenir les compétences techniques et fonctionnelles sur la 1ère page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Pas de style narratif (j'ai fait.... je suis intervenu en tant que...) et mettre des noms (intervention en tant que, réalisation de...)</a:t>
            </a:r>
          </a:p>
          <a:p>
            <a:pPr marL="0" indent="0">
              <a:buNone/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78045A-0D2A-4A86-A76C-31B1677C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Attentes du commerce sur le DC Standard</a:t>
            </a:r>
            <a:br>
              <a:rPr lang="fr-FR" dirty="0"/>
            </a:br>
            <a:r>
              <a:rPr lang="fr-FR" sz="2400" b="0" i="1" dirty="0"/>
              <a:t>Forme</a:t>
            </a:r>
            <a:endParaRPr lang="fr-FR" b="0" i="1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3E6521-83B5-6269-D329-F94172D5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© JEMS 2022. TOUS DROITS RÉSERVÉS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641583-EFBD-1563-4C7C-AB1EF95B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620F2-1767-2344-AA1F-E94C93C96CB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99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AD78CCF-DBD7-EA10-4445-03A2EF4B2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0880" y="1488557"/>
            <a:ext cx="10810238" cy="508583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Compétences technologiques : outils + compétences exemple : archi + ajout des notions</a:t>
            </a:r>
            <a:endParaRPr lang="fr-FR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Compétences fonctionnelles : dimension PO/BA, si expertise métier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Secteur d’activités : ceux où ils sont déjà intervenus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Nombre d’années d’</a:t>
            </a:r>
            <a:r>
              <a:rPr lang="fr-FR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xp</a:t>
            </a: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: celui depuis qu’il travaille (pas depuis qu’ils sont dans la data)</a:t>
            </a:r>
            <a:endParaRPr lang="fr-FR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Formation/certification : pas besoin du programme de formation / préciser le diplôme et l’année – remonter sur le haut du DC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Standardiser les compétences et les réalisations en fonction des profils (à croiser avec les fiches de postes)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Expériences professionnelles:</a:t>
            </a:r>
            <a:endParaRPr lang="fr-FR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Contexte : nom du projet, but du projet, rôle, taille de l’équipe</a:t>
            </a:r>
            <a:endParaRPr lang="fr-FR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Réalisations : </a:t>
            </a: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boulette point des tâches faites par le consultant</a:t>
            </a: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</a:t>
            </a:r>
            <a:r>
              <a:rPr lang="fr-FR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arder une chronologie dans le déroulement du projet (atelier métiers&gt;analyse&gt;conception&gt;spécification&gt;modélisation&gt;développements.... )</a:t>
            </a: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fr-FR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ssayer de regrouper les tâches par type (gestion de projet, développement, formation, etc...)</a:t>
            </a: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fr-FR" sz="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Environnement technique : outillage</a:t>
            </a:r>
            <a:endParaRPr lang="fr-FR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Environnement fonctionnel : métier, pilotage, suivi de planning</a:t>
            </a:r>
            <a:endParaRPr lang="fr-FR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Enlever le nom des boites concurrentes et mettre le nom du client final</a:t>
            </a:r>
            <a:endParaRPr lang="fr-FR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78045A-0D2A-4A86-A76C-31B1677C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Attentes du commerce sur le DC Standard</a:t>
            </a:r>
            <a:br>
              <a:rPr lang="fr-FR" dirty="0"/>
            </a:br>
            <a:r>
              <a:rPr lang="fr-FR" sz="2400" b="0" i="1" dirty="0"/>
              <a:t>Fond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3E6521-83B5-6269-D329-F94172D5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© JEMS 2022. TOUS DROITS RÉSERVÉS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641583-EFBD-1563-4C7C-AB1EF95B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E620F2-1767-2344-AA1F-E94C93C96CB0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7837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JEMS 2022">
      <a:dk1>
        <a:srgbClr val="535566"/>
      </a:dk1>
      <a:lt1>
        <a:srgbClr val="FFFFFF"/>
      </a:lt1>
      <a:dk2>
        <a:srgbClr val="555566"/>
      </a:dk2>
      <a:lt2>
        <a:srgbClr val="D8D8D8"/>
      </a:lt2>
      <a:accent1>
        <a:srgbClr val="FF4B87"/>
      </a:accent1>
      <a:accent2>
        <a:srgbClr val="FF7361"/>
      </a:accent2>
      <a:accent3>
        <a:srgbClr val="FFD90A"/>
      </a:accent3>
      <a:accent4>
        <a:srgbClr val="FF94BB"/>
      </a:accent4>
      <a:accent5>
        <a:srgbClr val="FDB298"/>
      </a:accent5>
      <a:accent6>
        <a:srgbClr val="FED868"/>
      </a:accent6>
      <a:hlink>
        <a:srgbClr val="0563C1"/>
      </a:hlink>
      <a:folHlink>
        <a:srgbClr val="954F72"/>
      </a:folHlink>
    </a:clrScheme>
    <a:fontScheme name="JEMS 202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que PPT_JEMS_2022.potx" id="{49072D69-F446-42BB-B355-860ABD97665B}" vid="{F6E46BFF-0FD6-4386-89BB-CA4082EAC64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EE9D726C96AF44B4E75BF761624DEA" ma:contentTypeVersion="11" ma:contentTypeDescription="Crée un document." ma:contentTypeScope="" ma:versionID="80522388af0ab9b15afb9878b5dcd2e2">
  <xsd:schema xmlns:xsd="http://www.w3.org/2001/XMLSchema" xmlns:xs="http://www.w3.org/2001/XMLSchema" xmlns:p="http://schemas.microsoft.com/office/2006/metadata/properties" xmlns:ns2="658d94b4-b1dd-439f-bd54-8cf2c9532ca6" xmlns:ns3="dbf71fe9-812d-42bd-85eb-f85f2417f896" targetNamespace="http://schemas.microsoft.com/office/2006/metadata/properties" ma:root="true" ma:fieldsID="3938e7f1108ec932d72039eb05bf4f99" ns2:_="" ns3:_="">
    <xsd:import namespace="658d94b4-b1dd-439f-bd54-8cf2c9532ca6"/>
    <xsd:import namespace="dbf71fe9-812d-42bd-85eb-f85f2417f8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8d94b4-b1dd-439f-bd54-8cf2c9532c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bf81c0b4-c5d5-4720-936e-772157d43a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71fe9-812d-42bd-85eb-f85f2417f89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dc1bbea4-bcdc-43f7-813b-1aea45268452}" ma:internalName="TaxCatchAll" ma:showField="CatchAllData" ma:web="dbf71fe9-812d-42bd-85eb-f85f2417f8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bf71fe9-812d-42bd-85eb-f85f2417f896">
      <UserInfo>
        <DisplayName>BOCQUILLON Mustapha</DisplayName>
        <AccountId>14</AccountId>
        <AccountType/>
      </UserInfo>
      <UserInfo>
        <DisplayName>MANFOUMBI ANIMBOGO Glenn</DisplayName>
        <AccountId>18</AccountId>
        <AccountType/>
      </UserInfo>
      <UserInfo>
        <DisplayName>TALBI Yacine</DisplayName>
        <AccountId>20</AccountId>
        <AccountType/>
      </UserInfo>
    </SharedWithUsers>
    <TaxCatchAll xmlns="dbf71fe9-812d-42bd-85eb-f85f2417f896" xsi:nil="true"/>
    <lcf76f155ced4ddcb4097134ff3c332f xmlns="658d94b4-b1dd-439f-bd54-8cf2c9532ca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3530A92-FDA9-466E-87CE-3C2B210ADA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832E08-E98A-4CF5-80BB-08DCFFB8591D}">
  <ds:schemaRefs>
    <ds:schemaRef ds:uri="658d94b4-b1dd-439f-bd54-8cf2c9532ca6"/>
    <ds:schemaRef ds:uri="dbf71fe9-812d-42bd-85eb-f85f2417f8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FB4E30F-8232-42E9-A625-946AF9CE5225}">
  <ds:schemaRefs>
    <ds:schemaRef ds:uri="http://purl.org/dc/dcmitype/"/>
    <ds:schemaRef ds:uri="http://www.w3.org/XML/1998/namespace"/>
    <ds:schemaRef ds:uri="http://purl.org/dc/elements/1.1/"/>
    <ds:schemaRef ds:uri="dbf71fe9-812d-42bd-85eb-f85f2417f896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58d94b4-b1dd-439f-bd54-8cf2c9532ca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Masque PPT_JEMS_2022</Template>
  <TotalTime>294</TotalTime>
  <Words>409</Words>
  <Application>Microsoft Office PowerPoint</Application>
  <PresentationFormat>Grand écran</PresentationFormat>
  <Paragraphs>37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Thème Office</vt:lpstr>
      <vt:lpstr>STREAM BESOINS</vt:lpstr>
      <vt:lpstr>Attentes du commerce sur le DC Standard Forme</vt:lpstr>
      <vt:lpstr>Attentes du commerce sur le DC Standard Fond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SOITEC</dc:title>
  <dc:creator>pascal</dc:creator>
  <cp:lastModifiedBy>MELKA Stéphane</cp:lastModifiedBy>
  <cp:revision>1</cp:revision>
  <dcterms:created xsi:type="dcterms:W3CDTF">2023-03-31T14:47:35Z</dcterms:created>
  <dcterms:modified xsi:type="dcterms:W3CDTF">2024-01-04T08:57:48Z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0x01010087EE9D726C96AF44B4E75BF761624DEA</vt:lpwstr>
  </property>
  <property fmtid="{D5CDD505-2E9C-101B-9397-08002B2CF9AE}" pid="3" name="Order">
    <vt:r8>1600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