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83" r:id="rId5"/>
    <p:sldId id="284" r:id="rId6"/>
    <p:sldId id="285" r:id="rId7"/>
    <p:sldId id="286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5"/>
    <p:restoredTop sz="94653"/>
  </p:normalViewPr>
  <p:slideViewPr>
    <p:cSldViewPr snapToGrid="0" snapToObjects="1">
      <p:cViewPr>
        <p:scale>
          <a:sx n="80" d="100"/>
          <a:sy n="80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25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99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13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10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5299076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  <a:defRPr sz="4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92610"/>
            <a:ext cx="8229600" cy="79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sz="4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163616"/>
            <a:ext cx="8229600" cy="484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7836888" cy="91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sz="4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098074"/>
            <a:ext cx="4038600" cy="5028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098074"/>
            <a:ext cx="4038600" cy="5028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7836888" cy="91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sz="4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05884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Arial"/>
              <a:buNone/>
              <a:defRPr sz="2000" b="1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1800" b="1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7200" y="1844130"/>
            <a:ext cx="4040188" cy="422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45025" y="105884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Arial"/>
              <a:buNone/>
              <a:defRPr sz="2000" b="1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1800" b="1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645025" y="1844130"/>
            <a:ext cx="4041775" cy="422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7836888" cy="91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  <a:defRPr sz="4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797203" cy="613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  <a:defRPr sz="44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058384"/>
            <a:ext cx="8229600" cy="5067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381000" y="1082694"/>
            <a:ext cx="3124476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810000" y="3621714"/>
            <a:ext cx="496030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10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3809999" y="1254682"/>
            <a:ext cx="4576685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10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3810000" y="2268353"/>
            <a:ext cx="4576684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10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5"/>
          </p:nvPr>
        </p:nvSpPr>
        <p:spPr>
          <a:xfrm>
            <a:off x="4603417" y="5053787"/>
            <a:ext cx="3690671" cy="12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7836888" cy="91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  <a:defRPr sz="4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venir"/>
              <a:buNone/>
              <a:defRPr sz="4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7836888" cy="91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  <a:defRPr sz="4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685800" y="533116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Working Group 7: Space for Global Health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"/>
          <a:stretch/>
        </p:blipFill>
        <p:spPr>
          <a:xfrm>
            <a:off x="1797269" y="185474"/>
            <a:ext cx="5625004" cy="49244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92610"/>
            <a:ext cx="8229600" cy="79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venir"/>
              <a:buNone/>
            </a:pPr>
            <a:r>
              <a:rPr lang="en-US" sz="4400" b="0" i="0" u="none" strike="noStrike" cap="none" dirty="0" smtClean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WG members</a:t>
            </a:r>
            <a:endParaRPr sz="44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02750" y="1101850"/>
            <a:ext cx="86559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endParaRPr lang="en-US" sz="2000" b="0" i="1" u="none" strike="noStrike" cap="none" dirty="0" smtClean="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-US" sz="2000" i="1" dirty="0" smtClean="0"/>
              <a:t>How many members:</a:t>
            </a:r>
          </a:p>
          <a:p>
            <a:pPr marL="0" marR="0" lvl="0" indent="0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endParaRPr lang="en-US" sz="2000" b="0" i="1" u="none" strike="noStrike" cap="none" dirty="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endParaRPr lang="en-US" sz="2000" i="1" dirty="0" smtClean="0"/>
          </a:p>
          <a:p>
            <a:pPr marL="0" marR="0" lvl="0" indent="0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-US" sz="2000" b="0" i="1" u="none" strike="noStrike" cap="none" dirty="0" smtClean="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How many different nationalities represented:</a:t>
            </a:r>
          </a:p>
          <a:p>
            <a:pPr marL="0" marR="0" lvl="0" indent="0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endParaRPr lang="en-US" sz="2000" i="1" dirty="0"/>
          </a:p>
          <a:p>
            <a:pPr marL="0" marR="0" lvl="0" indent="0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endParaRPr lang="en-US" sz="2000" b="0" i="1" u="none" strike="noStrike" cap="none" dirty="0" smtClean="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-US" sz="2000" i="1" dirty="0" smtClean="0"/>
              <a:t>Name of the SME: </a:t>
            </a:r>
          </a:p>
          <a:p>
            <a:pPr marL="0" marR="0" lvl="0" indent="0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endParaRPr lang="en-US" sz="2000" b="0" i="1" u="none" strike="noStrike" cap="none" dirty="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endParaRPr lang="en-US" sz="2000" i="1" dirty="0" smtClean="0"/>
          </a:p>
          <a:p>
            <a:pPr marL="0" marR="0" lvl="0" indent="0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-US" sz="2000" i="1" dirty="0" smtClean="0"/>
              <a:t>Key Questions: </a:t>
            </a:r>
            <a:endParaRPr sz="2000" b="0" i="1" u="none" strike="noStrike" cap="none" dirty="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7854007" y="630011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5" y="5952918"/>
            <a:ext cx="1718511" cy="9050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75" y="5668455"/>
            <a:ext cx="1263316" cy="12633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92610"/>
            <a:ext cx="8229600" cy="79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venir"/>
              <a:buNone/>
            </a:pPr>
            <a:r>
              <a:rPr lang="en-US" dirty="0" smtClean="0"/>
              <a:t>Outcome 1</a:t>
            </a:r>
            <a:endParaRPr sz="44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055670" y="3244334"/>
            <a:ext cx="4693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5" y="5952918"/>
            <a:ext cx="1718511" cy="9050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75" y="5668455"/>
            <a:ext cx="1263316" cy="12633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92610"/>
            <a:ext cx="8229600" cy="79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venir"/>
              <a:buNone/>
            </a:pPr>
            <a:r>
              <a:rPr lang="en-US" dirty="0" smtClean="0"/>
              <a:t>Outcome 2</a:t>
            </a:r>
            <a:endParaRPr sz="44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055670" y="3244334"/>
            <a:ext cx="4693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5" y="5952918"/>
            <a:ext cx="1718511" cy="905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75" y="5668455"/>
            <a:ext cx="1263316" cy="12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3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92610"/>
            <a:ext cx="8229600" cy="79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venir"/>
              <a:buNone/>
            </a:pPr>
            <a:r>
              <a:rPr lang="en-US" dirty="0" smtClean="0"/>
              <a:t>Outcome 3</a:t>
            </a:r>
            <a:endParaRPr sz="44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055670" y="3244334"/>
            <a:ext cx="4693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5" y="5952918"/>
            <a:ext cx="1718511" cy="905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75" y="5668455"/>
            <a:ext cx="1263316" cy="12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1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92610"/>
            <a:ext cx="8229600" cy="79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venir"/>
              <a:buNone/>
            </a:pPr>
            <a:r>
              <a:rPr lang="en-US" dirty="0" smtClean="0"/>
              <a:t>Outcome 4</a:t>
            </a:r>
            <a:endParaRPr sz="44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055670" y="3244334"/>
            <a:ext cx="4693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5" y="5952918"/>
            <a:ext cx="1718511" cy="905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75" y="5668455"/>
            <a:ext cx="1263316" cy="12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2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92610"/>
            <a:ext cx="8229600" cy="79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venir"/>
              <a:buNone/>
            </a:pPr>
            <a:r>
              <a:rPr lang="en-US" dirty="0" smtClean="0"/>
              <a:t>Outcome 5</a:t>
            </a:r>
            <a:endParaRPr sz="44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055670" y="3244334"/>
            <a:ext cx="4693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5" y="5952918"/>
            <a:ext cx="1718511" cy="905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75" y="5668455"/>
            <a:ext cx="1263316" cy="12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1978"/>
      </p:ext>
    </p:extLst>
  </p:cSld>
  <p:clrMapOvr>
    <a:masterClrMapping/>
  </p:clrMapOvr>
</p:sld>
</file>

<file path=ppt/theme/theme1.xml><?xml version="1.0" encoding="utf-8"?>
<a:theme xmlns:a="http://schemas.openxmlformats.org/drawingml/2006/main" name="SGAC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49</Words>
  <Application>Microsoft Macintosh PowerPoint</Application>
  <PresentationFormat>On-screen Show (4:3)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Avenir</vt:lpstr>
      <vt:lpstr>Calibri</vt:lpstr>
      <vt:lpstr>Arial</vt:lpstr>
      <vt:lpstr>SGAC_ppt</vt:lpstr>
      <vt:lpstr>Working Group 7: Space for Global Health</vt:lpstr>
      <vt:lpstr>WG members</vt:lpstr>
      <vt:lpstr>Outcome 1</vt:lpstr>
      <vt:lpstr>Outcome 2</vt:lpstr>
      <vt:lpstr>Outcome 3</vt:lpstr>
      <vt:lpstr>Outcome 4</vt:lpstr>
      <vt:lpstr>Outcome 5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Support of the United Nations Programme on Space Applications</dc:title>
  <cp:lastModifiedBy>Clémentine Decoopman</cp:lastModifiedBy>
  <cp:revision>11</cp:revision>
  <dcterms:modified xsi:type="dcterms:W3CDTF">2018-06-07T11:44:11Z</dcterms:modified>
</cp:coreProperties>
</file>