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02/06/2020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02/06/2020</a:t>
            </a:fld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02/06/2020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02/06/2020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8064896" cy="1728192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 smtClean="0">
                <a:ln w="5000" cmpd="sng">
                  <a:noFill/>
                  <a:prstDash val="solid"/>
                </a:ln>
                <a:solidFill>
                  <a:schemeClr val="tx1"/>
                </a:solidFill>
                <a:latin typeface="+mn-lt"/>
              </a:rPr>
              <a:t>Générateur </a:t>
            </a:r>
            <a:br>
              <a:rPr lang="fr-FR" sz="4800" b="1" dirty="0" smtClean="0">
                <a:ln w="5000" cmpd="sng">
                  <a:noFill/>
                  <a:prstDash val="solid"/>
                </a:ln>
                <a:solidFill>
                  <a:schemeClr val="tx1"/>
                </a:solidFill>
                <a:latin typeface="+mn-lt"/>
              </a:rPr>
            </a:br>
            <a:r>
              <a:rPr lang="fr-FR" sz="4800" b="1" dirty="0" smtClean="0">
                <a:ln w="5000" cmpd="sng">
                  <a:noFill/>
                  <a:prstDash val="solid"/>
                </a:ln>
                <a:solidFill>
                  <a:schemeClr val="tx1"/>
                </a:solidFill>
                <a:latin typeface="+mn-lt"/>
              </a:rPr>
              <a:t>de citations</a:t>
            </a:r>
            <a:endParaRPr lang="fr-FR" sz="4800" b="1" dirty="0">
              <a:ln w="5000" cmpd="sng">
                <a:noFill/>
                <a:prstDash val="solid"/>
              </a:ln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Sommaire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HTML: choix </a:t>
            </a:r>
            <a:r>
              <a:rPr lang="fr-FR" sz="2800" dirty="0" err="1" smtClean="0">
                <a:solidFill>
                  <a:schemeClr val="bg1"/>
                </a:solidFill>
              </a:rPr>
              <a:t>nbr</a:t>
            </a:r>
            <a:r>
              <a:rPr lang="fr-FR" sz="2800" dirty="0" smtClean="0">
                <a:solidFill>
                  <a:schemeClr val="bg1"/>
                </a:solidFill>
              </a:rPr>
              <a:t> citations</a:t>
            </a:r>
          </a:p>
          <a:p>
            <a:r>
              <a:rPr lang="fr-FR" sz="2800" dirty="0" smtClean="0">
                <a:solidFill>
                  <a:schemeClr val="bg1"/>
                </a:solidFill>
              </a:rPr>
              <a:t>HTML: </a:t>
            </a:r>
            <a:r>
              <a:rPr lang="fr-FR" sz="2800" dirty="0" err="1" smtClean="0">
                <a:solidFill>
                  <a:schemeClr val="bg1"/>
                </a:solidFill>
              </a:rPr>
              <a:t>btn</a:t>
            </a:r>
            <a:endParaRPr lang="fr-FR" sz="2800" dirty="0" smtClean="0">
              <a:solidFill>
                <a:schemeClr val="bg1"/>
              </a:solidFill>
            </a:endParaRPr>
          </a:p>
          <a:p>
            <a:r>
              <a:rPr lang="fr-FR" sz="2800" dirty="0" smtClean="0">
                <a:solidFill>
                  <a:schemeClr val="bg1"/>
                </a:solidFill>
              </a:rPr>
              <a:t>HTML: conteneur</a:t>
            </a:r>
          </a:p>
          <a:p>
            <a:r>
              <a:rPr lang="fr-FR" sz="2800" dirty="0" smtClean="0">
                <a:solidFill>
                  <a:schemeClr val="bg1"/>
                </a:solidFill>
              </a:rPr>
              <a:t>CSS</a:t>
            </a:r>
          </a:p>
          <a:p>
            <a:r>
              <a:rPr lang="fr-FR" sz="2800" dirty="0" smtClean="0">
                <a:solidFill>
                  <a:schemeClr val="bg1"/>
                </a:solidFill>
              </a:rPr>
              <a:t>JS: tableau citations</a:t>
            </a:r>
          </a:p>
          <a:p>
            <a:r>
              <a:rPr lang="fr-FR" sz="2800" dirty="0" smtClean="0">
                <a:solidFill>
                  <a:schemeClr val="bg1"/>
                </a:solidFill>
              </a:rPr>
              <a:t>JS: Mélange citations</a:t>
            </a:r>
          </a:p>
          <a:p>
            <a:r>
              <a:rPr lang="fr-FR" sz="2800" dirty="0" smtClean="0">
                <a:solidFill>
                  <a:schemeClr val="bg1"/>
                </a:solidFill>
              </a:rPr>
              <a:t>JS: affiche citations</a:t>
            </a:r>
          </a:p>
          <a:p>
            <a:r>
              <a:rPr lang="fr-FR" sz="2800" dirty="0" smtClean="0">
                <a:solidFill>
                  <a:schemeClr val="bg1"/>
                </a:solidFill>
              </a:rPr>
              <a:t>JS: variables booléennes</a:t>
            </a:r>
          </a:p>
          <a:p>
            <a:r>
              <a:rPr lang="fr-FR" sz="2800" dirty="0" smtClean="0">
                <a:solidFill>
                  <a:schemeClr val="bg1"/>
                </a:solidFill>
              </a:rPr>
              <a:t>JS: </a:t>
            </a:r>
            <a:r>
              <a:rPr lang="fr-FR" sz="2800" dirty="0" err="1" smtClean="0">
                <a:solidFill>
                  <a:schemeClr val="bg1"/>
                </a:solidFill>
              </a:rPr>
              <a:t>btn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 smtClean="0"/>
              <a:t>Conclusion</a:t>
            </a:r>
            <a:endParaRPr lang="fr-FR" sz="5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u="sng" dirty="0" smtClean="0">
                <a:solidFill>
                  <a:schemeClr val="bg1"/>
                </a:solidFill>
              </a:rPr>
              <a:t>Axes d’améliorations</a:t>
            </a:r>
            <a:r>
              <a:rPr lang="fr-FR" dirty="0" smtClean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fr-FR" dirty="0" smtClean="0">
              <a:solidFill>
                <a:schemeClr val="bg1"/>
              </a:solidFill>
            </a:endParaRPr>
          </a:p>
          <a:p>
            <a:pPr marL="719138" indent="-382588"/>
            <a:r>
              <a:rPr lang="fr-FR" dirty="0" smtClean="0">
                <a:solidFill>
                  <a:schemeClr val="bg1"/>
                </a:solidFill>
              </a:rPr>
              <a:t>Ajout de l’auteur,</a:t>
            </a:r>
          </a:p>
          <a:p>
            <a:pPr marL="719138" indent="-382588"/>
            <a:r>
              <a:rPr lang="fr-FR" dirty="0" smtClean="0">
                <a:solidFill>
                  <a:schemeClr val="bg1"/>
                </a:solidFill>
              </a:rPr>
              <a:t>Ajout d’une photo de l’auteur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Personnalisé 19">
      <a:dk1>
        <a:sysClr val="windowText" lastClr="000000"/>
      </a:dk1>
      <a:lt1>
        <a:sysClr val="window" lastClr="FFFFFF"/>
      </a:lt1>
      <a:dk2>
        <a:srgbClr val="DCEBEF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</TotalTime>
  <Words>46</Words>
  <Application>Microsoft Office PowerPoint</Application>
  <PresentationFormat>Affichage à l'écran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Technique</vt:lpstr>
      <vt:lpstr>Générateur  de citations</vt:lpstr>
      <vt:lpstr>Sommaire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Générateur  de citations</dc:title>
  <dc:creator>Mélanie LEFEBVRE</dc:creator>
  <cp:lastModifiedBy>Mélanie LEFEBVRE</cp:lastModifiedBy>
  <cp:revision>6</cp:revision>
  <dcterms:created xsi:type="dcterms:W3CDTF">2020-05-29T19:08:38Z</dcterms:created>
  <dcterms:modified xsi:type="dcterms:W3CDTF">2020-06-02T10:15:58Z</dcterms:modified>
</cp:coreProperties>
</file>