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1" r:id="rId2"/>
    <p:sldId id="297" r:id="rId3"/>
    <p:sldId id="282" r:id="rId4"/>
    <p:sldId id="319" r:id="rId5"/>
    <p:sldId id="258" r:id="rId6"/>
    <p:sldId id="328" r:id="rId7"/>
    <p:sldId id="330" r:id="rId8"/>
    <p:sldId id="320" r:id="rId9"/>
    <p:sldId id="329" r:id="rId10"/>
    <p:sldId id="323" r:id="rId11"/>
    <p:sldId id="334" r:id="rId12"/>
    <p:sldId id="335" r:id="rId13"/>
    <p:sldId id="331" r:id="rId14"/>
    <p:sldId id="336" r:id="rId15"/>
    <p:sldId id="332" r:id="rId16"/>
    <p:sldId id="333" r:id="rId17"/>
    <p:sldId id="265" r:id="rId18"/>
    <p:sldId id="315" r:id="rId19"/>
    <p:sldId id="294" r:id="rId20"/>
    <p:sldId id="295" r:id="rId21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E8AC-525C-436A-B3C4-50B92D482A2A}" v="4" dt="2022-11-13T09:16:17.917"/>
    <p1510:client id="{F7F4E09A-04DD-4BF3-907E-B0EAA5D494AA}" v="25" dt="2022-11-12T23:18:0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3292" autoAdjust="0"/>
  </p:normalViewPr>
  <p:slideViewPr>
    <p:cSldViewPr snapToGrid="0">
      <p:cViewPr varScale="1">
        <p:scale>
          <a:sx n="112" d="100"/>
          <a:sy n="112" d="100"/>
        </p:scale>
        <p:origin x="21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anie Eibl" userId="75f7bf125af24751" providerId="LiveId" clId="{F7F4E09A-04DD-4BF3-907E-B0EAA5D494AA}"/>
    <pc:docChg chg="undo custSel addSld delSld modSld sldOrd modMainMaster">
      <pc:chgData name="Melanie Eibl" userId="75f7bf125af24751" providerId="LiveId" clId="{F7F4E09A-04DD-4BF3-907E-B0EAA5D494AA}" dt="2022-11-13T18:53:32.508" v="4089"/>
      <pc:docMkLst>
        <pc:docMk/>
      </pc:docMkLst>
      <pc:sldChg chg="del">
        <pc:chgData name="Melanie Eibl" userId="75f7bf125af24751" providerId="LiveId" clId="{F7F4E09A-04DD-4BF3-907E-B0EAA5D494AA}" dt="2022-11-08T21:33:20.142" v="13" actId="47"/>
        <pc:sldMkLst>
          <pc:docMk/>
          <pc:sldMk cId="622168473" sldId="256"/>
        </pc:sldMkLst>
      </pc:sldChg>
      <pc:sldChg chg="add del">
        <pc:chgData name="Melanie Eibl" userId="75f7bf125af24751" providerId="LiveId" clId="{F7F4E09A-04DD-4BF3-907E-B0EAA5D494AA}" dt="2022-11-08T21:36:18.658" v="45" actId="47"/>
        <pc:sldMkLst>
          <pc:docMk/>
          <pc:sldMk cId="1592284637" sldId="257"/>
        </pc:sldMkLst>
      </pc:sldChg>
      <pc:sldChg chg="modSp add mod modNotesTx">
        <pc:chgData name="Melanie Eibl" userId="75f7bf125af24751" providerId="LiveId" clId="{F7F4E09A-04DD-4BF3-907E-B0EAA5D494AA}" dt="2022-11-12T23:04:43.234" v="3646" actId="20577"/>
        <pc:sldMkLst>
          <pc:docMk/>
          <pc:sldMk cId="829966637" sldId="258"/>
        </pc:sldMkLst>
        <pc:spChg chg="mod">
          <ac:chgData name="Melanie Eibl" userId="75f7bf125af24751" providerId="LiveId" clId="{F7F4E09A-04DD-4BF3-907E-B0EAA5D494AA}" dt="2022-11-12T22:53:21.317" v="2646" actId="20577"/>
          <ac:spMkLst>
            <pc:docMk/>
            <pc:sldMk cId="829966637" sldId="258"/>
            <ac:spMk id="2" creationId="{453E4F6B-9D15-A0CE-0751-540376BF3261}"/>
          </ac:spMkLst>
        </pc:spChg>
        <pc:spChg chg="mod">
          <ac:chgData name="Melanie Eibl" userId="75f7bf125af24751" providerId="LiveId" clId="{F7F4E09A-04DD-4BF3-907E-B0EAA5D494AA}" dt="2022-11-12T22:53:47.466" v="2671" actId="20577"/>
          <ac:spMkLst>
            <pc:docMk/>
            <pc:sldMk cId="829966637" sldId="258"/>
            <ac:spMk id="3" creationId="{D7E77FDB-E7B4-1E54-3004-76731EB5E946}"/>
          </ac:spMkLst>
        </pc:spChg>
      </pc:sldChg>
      <pc:sldChg chg="add del">
        <pc:chgData name="Melanie Eibl" userId="75f7bf125af24751" providerId="LiveId" clId="{F7F4E09A-04DD-4BF3-907E-B0EAA5D494AA}" dt="2022-11-08T21:36:27.793" v="46" actId="47"/>
        <pc:sldMkLst>
          <pc:docMk/>
          <pc:sldMk cId="1903694734" sldId="259"/>
        </pc:sldMkLst>
      </pc:sldChg>
      <pc:sldChg chg="modSp add del">
        <pc:chgData name="Melanie Eibl" userId="75f7bf125af24751" providerId="LiveId" clId="{F7F4E09A-04DD-4BF3-907E-B0EAA5D494AA}" dt="2022-11-08T22:29:28.159" v="413" actId="2696"/>
        <pc:sldMkLst>
          <pc:docMk/>
          <pc:sldMk cId="4093918262" sldId="260"/>
        </pc:sldMkLst>
        <pc:spChg chg="mod">
          <ac:chgData name="Melanie Eibl" userId="75f7bf125af24751" providerId="LiveId" clId="{F7F4E09A-04DD-4BF3-907E-B0EAA5D494AA}" dt="2022-11-08T22:18:38.995" v="361" actId="20578"/>
          <ac:spMkLst>
            <pc:docMk/>
            <pc:sldMk cId="4093918262" sldId="260"/>
            <ac:spMk id="3" creationId="{4CABFAC6-AF01-926D-9B15-343EA7E68C4A}"/>
          </ac:spMkLst>
        </pc:spChg>
      </pc:sldChg>
      <pc:sldChg chg="add del">
        <pc:chgData name="Melanie Eibl" userId="75f7bf125af24751" providerId="LiveId" clId="{F7F4E09A-04DD-4BF3-907E-B0EAA5D494AA}" dt="2022-11-08T21:36:33.169" v="47" actId="47"/>
        <pc:sldMkLst>
          <pc:docMk/>
          <pc:sldMk cId="3932538158" sldId="261"/>
        </pc:sldMkLst>
      </pc:sldChg>
      <pc:sldChg chg="add del">
        <pc:chgData name="Melanie Eibl" userId="75f7bf125af24751" providerId="LiveId" clId="{F7F4E09A-04DD-4BF3-907E-B0EAA5D494AA}" dt="2022-11-10T16:24:36.018" v="557" actId="47"/>
        <pc:sldMkLst>
          <pc:docMk/>
          <pc:sldMk cId="53800857" sldId="262"/>
        </pc:sldMkLst>
      </pc:sldChg>
      <pc:sldChg chg="add del">
        <pc:chgData name="Melanie Eibl" userId="75f7bf125af24751" providerId="LiveId" clId="{F7F4E09A-04DD-4BF3-907E-B0EAA5D494AA}" dt="2022-11-12T20:29:41.997" v="1203" actId="47"/>
        <pc:sldMkLst>
          <pc:docMk/>
          <pc:sldMk cId="3401525992" sldId="263"/>
        </pc:sldMkLst>
      </pc:sldChg>
      <pc:sldChg chg="add">
        <pc:chgData name="Melanie Eibl" userId="75f7bf125af24751" providerId="LiveId" clId="{F7F4E09A-04DD-4BF3-907E-B0EAA5D494AA}" dt="2022-11-08T21:32:32.816" v="1"/>
        <pc:sldMkLst>
          <pc:docMk/>
          <pc:sldMk cId="1413354443" sldId="264"/>
        </pc:sldMkLst>
      </pc:sldChg>
      <pc:sldChg chg="modSp add mod ord">
        <pc:chgData name="Melanie Eibl" userId="75f7bf125af24751" providerId="LiveId" clId="{F7F4E09A-04DD-4BF3-907E-B0EAA5D494AA}" dt="2022-11-12T20:29:36.904" v="1202"/>
        <pc:sldMkLst>
          <pc:docMk/>
          <pc:sldMk cId="2411103095" sldId="265"/>
        </pc:sldMkLst>
        <pc:spChg chg="mod">
          <ac:chgData name="Melanie Eibl" userId="75f7bf125af24751" providerId="LiveId" clId="{F7F4E09A-04DD-4BF3-907E-B0EAA5D494AA}" dt="2022-11-12T20:29:36.904" v="1202"/>
          <ac:spMkLst>
            <pc:docMk/>
            <pc:sldMk cId="2411103095" sldId="265"/>
            <ac:spMk id="3" creationId="{A0231159-8298-E28B-3D5A-9CD362167F6D}"/>
          </ac:spMkLst>
        </pc:spChg>
      </pc:sldChg>
      <pc:sldChg chg="add del">
        <pc:chgData name="Melanie Eibl" userId="75f7bf125af24751" providerId="LiveId" clId="{F7F4E09A-04DD-4BF3-907E-B0EAA5D494AA}" dt="2022-11-08T21:33:32.621" v="17" actId="47"/>
        <pc:sldMkLst>
          <pc:docMk/>
          <pc:sldMk cId="280732981" sldId="266"/>
        </pc:sldMkLst>
      </pc:sldChg>
      <pc:sldChg chg="del">
        <pc:chgData name="Melanie Eibl" userId="75f7bf125af24751" providerId="LiveId" clId="{F7F4E09A-04DD-4BF3-907E-B0EAA5D494AA}" dt="2022-11-08T21:33:18.126" v="12" actId="47"/>
        <pc:sldMkLst>
          <pc:docMk/>
          <pc:sldMk cId="4039717590" sldId="272"/>
        </pc:sldMkLst>
      </pc:sldChg>
      <pc:sldChg chg="del">
        <pc:chgData name="Melanie Eibl" userId="75f7bf125af24751" providerId="LiveId" clId="{F7F4E09A-04DD-4BF3-907E-B0EAA5D494AA}" dt="2022-11-08T21:33:21.816" v="14" actId="47"/>
        <pc:sldMkLst>
          <pc:docMk/>
          <pc:sldMk cId="1447335946" sldId="277"/>
        </pc:sldMkLst>
      </pc:sldChg>
      <pc:sldChg chg="del">
        <pc:chgData name="Melanie Eibl" userId="75f7bf125af24751" providerId="LiveId" clId="{F7F4E09A-04DD-4BF3-907E-B0EAA5D494AA}" dt="2022-11-08T21:33:23.275" v="15" actId="47"/>
        <pc:sldMkLst>
          <pc:docMk/>
          <pc:sldMk cId="2396384647" sldId="278"/>
        </pc:sldMkLst>
      </pc:sldChg>
      <pc:sldChg chg="modSp mod modNotesTx">
        <pc:chgData name="Melanie Eibl" userId="75f7bf125af24751" providerId="LiveId" clId="{F7F4E09A-04DD-4BF3-907E-B0EAA5D494AA}" dt="2022-11-12T21:28:32.617" v="2438" actId="20577"/>
        <pc:sldMkLst>
          <pc:docMk/>
          <pc:sldMk cId="4144193985" sldId="281"/>
        </pc:sldMkLst>
        <pc:spChg chg="mod">
          <ac:chgData name="Melanie Eibl" userId="75f7bf125af24751" providerId="LiveId" clId="{F7F4E09A-04DD-4BF3-907E-B0EAA5D494AA}" dt="2022-11-08T21:34:57.492" v="20"/>
          <ac:spMkLst>
            <pc:docMk/>
            <pc:sldMk cId="4144193985" sldId="281"/>
            <ac:spMk id="2" creationId="{F5F79FED-FE0F-41B3-BC5F-4D634825E3DD}"/>
          </ac:spMkLst>
        </pc:spChg>
      </pc:sldChg>
      <pc:sldChg chg="modSp mod modNotesTx">
        <pc:chgData name="Melanie Eibl" userId="75f7bf125af24751" providerId="LiveId" clId="{F7F4E09A-04DD-4BF3-907E-B0EAA5D494AA}" dt="2022-11-12T21:28:44.977" v="2439"/>
        <pc:sldMkLst>
          <pc:docMk/>
          <pc:sldMk cId="2632214880" sldId="282"/>
        </pc:sldMkLst>
        <pc:spChg chg="mod">
          <ac:chgData name="Melanie Eibl" userId="75f7bf125af24751" providerId="LiveId" clId="{F7F4E09A-04DD-4BF3-907E-B0EAA5D494AA}" dt="2022-11-12T20:04:39.663" v="923" actId="20577"/>
          <ac:spMkLst>
            <pc:docMk/>
            <pc:sldMk cId="2632214880" sldId="282"/>
            <ac:spMk id="8" creationId="{866B3105-57AF-4A04-8FFE-74BE9C266BED}"/>
          </ac:spMkLst>
        </pc:spChg>
      </pc:sldChg>
      <pc:sldChg chg="del">
        <pc:chgData name="Melanie Eibl" userId="75f7bf125af24751" providerId="LiveId" clId="{F7F4E09A-04DD-4BF3-907E-B0EAA5D494AA}" dt="2022-11-08T21:33:26.315" v="16" actId="47"/>
        <pc:sldMkLst>
          <pc:docMk/>
          <pc:sldMk cId="3999494010" sldId="283"/>
        </pc:sldMkLst>
      </pc:sldChg>
      <pc:sldChg chg="del">
        <pc:chgData name="Melanie Eibl" userId="75f7bf125af24751" providerId="LiveId" clId="{F7F4E09A-04DD-4BF3-907E-B0EAA5D494AA}" dt="2022-11-08T21:33:08.936" v="7" actId="47"/>
        <pc:sldMkLst>
          <pc:docMk/>
          <pc:sldMk cId="3200443182" sldId="288"/>
        </pc:sldMkLst>
      </pc:sldChg>
      <pc:sldChg chg="del">
        <pc:chgData name="Melanie Eibl" userId="75f7bf125af24751" providerId="LiveId" clId="{F7F4E09A-04DD-4BF3-907E-B0EAA5D494AA}" dt="2022-11-08T21:33:10.358" v="8" actId="47"/>
        <pc:sldMkLst>
          <pc:docMk/>
          <pc:sldMk cId="1232237500" sldId="289"/>
        </pc:sldMkLst>
      </pc:sldChg>
      <pc:sldChg chg="del">
        <pc:chgData name="Melanie Eibl" userId="75f7bf125af24751" providerId="LiveId" clId="{F7F4E09A-04DD-4BF3-907E-B0EAA5D494AA}" dt="2022-11-08T21:33:12.238" v="9" actId="47"/>
        <pc:sldMkLst>
          <pc:docMk/>
          <pc:sldMk cId="3617562746" sldId="290"/>
        </pc:sldMkLst>
      </pc:sldChg>
      <pc:sldChg chg="del">
        <pc:chgData name="Melanie Eibl" userId="75f7bf125af24751" providerId="LiveId" clId="{F7F4E09A-04DD-4BF3-907E-B0EAA5D494AA}" dt="2022-11-08T21:33:13.872" v="10" actId="47"/>
        <pc:sldMkLst>
          <pc:docMk/>
          <pc:sldMk cId="1248265351" sldId="291"/>
        </pc:sldMkLst>
      </pc:sldChg>
      <pc:sldChg chg="del">
        <pc:chgData name="Melanie Eibl" userId="75f7bf125af24751" providerId="LiveId" clId="{F7F4E09A-04DD-4BF3-907E-B0EAA5D494AA}" dt="2022-11-08T21:33:07.082" v="6" actId="47"/>
        <pc:sldMkLst>
          <pc:docMk/>
          <pc:sldMk cId="3644230579" sldId="292"/>
        </pc:sldMkLst>
      </pc:sldChg>
      <pc:sldChg chg="del">
        <pc:chgData name="Melanie Eibl" userId="75f7bf125af24751" providerId="LiveId" clId="{F7F4E09A-04DD-4BF3-907E-B0EAA5D494AA}" dt="2022-11-08T21:33:16.546" v="11" actId="47"/>
        <pc:sldMkLst>
          <pc:docMk/>
          <pc:sldMk cId="2218911373" sldId="293"/>
        </pc:sldMkLst>
      </pc:sldChg>
      <pc:sldChg chg="modSp mod modShow">
        <pc:chgData name="Melanie Eibl" userId="75f7bf125af24751" providerId="LiveId" clId="{F7F4E09A-04DD-4BF3-907E-B0EAA5D494AA}" dt="2022-11-12T18:40:06.823" v="839" actId="729"/>
        <pc:sldMkLst>
          <pc:docMk/>
          <pc:sldMk cId="2152449094" sldId="297"/>
        </pc:sldMkLst>
        <pc:spChg chg="mod">
          <ac:chgData name="Melanie Eibl" userId="75f7bf125af24751" providerId="LiveId" clId="{F7F4E09A-04DD-4BF3-907E-B0EAA5D494AA}" dt="2022-11-08T21:35:28.968" v="21"/>
          <ac:spMkLst>
            <pc:docMk/>
            <pc:sldMk cId="2152449094" sldId="297"/>
            <ac:spMk id="3" creationId="{89D7F096-78FE-4B41-8060-C3CACA31E269}"/>
          </ac:spMkLst>
        </pc:spChg>
      </pc:sldChg>
      <pc:sldChg chg="del">
        <pc:chgData name="Melanie Eibl" userId="75f7bf125af24751" providerId="LiveId" clId="{F7F4E09A-04DD-4BF3-907E-B0EAA5D494AA}" dt="2022-11-08T21:33:00.087" v="3" actId="47"/>
        <pc:sldMkLst>
          <pc:docMk/>
          <pc:sldMk cId="127517020" sldId="310"/>
        </pc:sldMkLst>
      </pc:sldChg>
      <pc:sldChg chg="del">
        <pc:chgData name="Melanie Eibl" userId="75f7bf125af24751" providerId="LiveId" clId="{F7F4E09A-04DD-4BF3-907E-B0EAA5D494AA}" dt="2022-11-08T21:33:05.373" v="5" actId="47"/>
        <pc:sldMkLst>
          <pc:docMk/>
          <pc:sldMk cId="3363763044" sldId="312"/>
        </pc:sldMkLst>
      </pc:sldChg>
      <pc:sldChg chg="modSp mod modNotesTx">
        <pc:chgData name="Melanie Eibl" userId="75f7bf125af24751" providerId="LiveId" clId="{F7F4E09A-04DD-4BF3-907E-B0EAA5D494AA}" dt="2022-11-12T21:33:40.858" v="2481"/>
        <pc:sldMkLst>
          <pc:docMk/>
          <pc:sldMk cId="2989871079" sldId="315"/>
        </pc:sldMkLst>
        <pc:spChg chg="mod">
          <ac:chgData name="Melanie Eibl" userId="75f7bf125af24751" providerId="LiveId" clId="{F7F4E09A-04DD-4BF3-907E-B0EAA5D494AA}" dt="2022-11-12T20:29:09.291" v="1199" actId="6549"/>
          <ac:spMkLst>
            <pc:docMk/>
            <pc:sldMk cId="2989871079" sldId="315"/>
            <ac:spMk id="3" creationId="{431BD62F-2B5C-42E9-AE9A-31B11025FAB3}"/>
          </ac:spMkLst>
        </pc:spChg>
      </pc:sldChg>
      <pc:sldChg chg="del modNotesTx">
        <pc:chgData name="Melanie Eibl" userId="75f7bf125af24751" providerId="LiveId" clId="{F7F4E09A-04DD-4BF3-907E-B0EAA5D494AA}" dt="2022-11-08T21:32:50.483" v="2" actId="47"/>
        <pc:sldMkLst>
          <pc:docMk/>
          <pc:sldMk cId="1431077766" sldId="317"/>
        </pc:sldMkLst>
      </pc:sldChg>
      <pc:sldChg chg="del">
        <pc:chgData name="Melanie Eibl" userId="75f7bf125af24751" providerId="LiveId" clId="{F7F4E09A-04DD-4BF3-907E-B0EAA5D494AA}" dt="2022-11-08T21:33:02.718" v="4" actId="47"/>
        <pc:sldMkLst>
          <pc:docMk/>
          <pc:sldMk cId="3799725667" sldId="318"/>
        </pc:sldMkLst>
      </pc:sldChg>
      <pc:sldChg chg="addSp delSp modSp mod modNotesTx">
        <pc:chgData name="Melanie Eibl" userId="75f7bf125af24751" providerId="LiveId" clId="{F7F4E09A-04DD-4BF3-907E-B0EAA5D494AA}" dt="2022-11-12T22:52:13.202" v="2633" actId="6549"/>
        <pc:sldMkLst>
          <pc:docMk/>
          <pc:sldMk cId="43461615" sldId="319"/>
        </pc:sldMkLst>
        <pc:spChg chg="mod">
          <ac:chgData name="Melanie Eibl" userId="75f7bf125af24751" providerId="LiveId" clId="{F7F4E09A-04DD-4BF3-907E-B0EAA5D494AA}" dt="2022-11-12T22:49:55.450" v="2557" actId="6549"/>
          <ac:spMkLst>
            <pc:docMk/>
            <pc:sldMk cId="43461615" sldId="319"/>
            <ac:spMk id="3" creationId="{02351B12-E19E-4084-AABD-956D110FDEF6}"/>
          </ac:spMkLst>
        </pc:spChg>
        <pc:picChg chg="add del mod">
          <ac:chgData name="Melanie Eibl" userId="75f7bf125af24751" providerId="LiveId" clId="{F7F4E09A-04DD-4BF3-907E-B0EAA5D494AA}" dt="2022-11-12T20:28:27.720" v="1198" actId="478"/>
          <ac:picMkLst>
            <pc:docMk/>
            <pc:sldMk cId="43461615" sldId="319"/>
            <ac:picMk id="4" creationId="{80C12E69-94A9-1C31-7A55-0364CA29B50A}"/>
          </ac:picMkLst>
        </pc:picChg>
      </pc:sldChg>
      <pc:sldChg chg="modSp new mod modNotesTx">
        <pc:chgData name="Melanie Eibl" userId="75f7bf125af24751" providerId="LiveId" clId="{F7F4E09A-04DD-4BF3-907E-B0EAA5D494AA}" dt="2022-11-13T18:34:02.217" v="3912" actId="20577"/>
        <pc:sldMkLst>
          <pc:docMk/>
          <pc:sldMk cId="3311654331" sldId="320"/>
        </pc:sldMkLst>
        <pc:spChg chg="mod">
          <ac:chgData name="Melanie Eibl" userId="75f7bf125af24751" providerId="LiveId" clId="{F7F4E09A-04DD-4BF3-907E-B0EAA5D494AA}" dt="2022-11-08T22:12:50.327" v="121" actId="20577"/>
          <ac:spMkLst>
            <pc:docMk/>
            <pc:sldMk cId="3311654331" sldId="320"/>
            <ac:spMk id="2" creationId="{067AC2FB-4E7F-7E57-A842-2FB992000AE3}"/>
          </ac:spMkLst>
        </pc:spChg>
        <pc:spChg chg="mod">
          <ac:chgData name="Melanie Eibl" userId="75f7bf125af24751" providerId="LiveId" clId="{F7F4E09A-04DD-4BF3-907E-B0EAA5D494AA}" dt="2022-11-13T18:34:02.217" v="3912" actId="20577"/>
          <ac:spMkLst>
            <pc:docMk/>
            <pc:sldMk cId="3311654331" sldId="320"/>
            <ac:spMk id="3" creationId="{5CCE63FA-C83E-DDA2-A131-7AD5BE7BFE3D}"/>
          </ac:spMkLst>
        </pc:spChg>
      </pc:sldChg>
      <pc:sldChg chg="modSp new del mod">
        <pc:chgData name="Melanie Eibl" userId="75f7bf125af24751" providerId="LiveId" clId="{F7F4E09A-04DD-4BF3-907E-B0EAA5D494AA}" dt="2022-11-12T20:23:42.270" v="1106" actId="2696"/>
        <pc:sldMkLst>
          <pc:docMk/>
          <pc:sldMk cId="2133313239" sldId="321"/>
        </pc:sldMkLst>
        <pc:spChg chg="mod">
          <ac:chgData name="Melanie Eibl" userId="75f7bf125af24751" providerId="LiveId" clId="{F7F4E09A-04DD-4BF3-907E-B0EAA5D494AA}" dt="2022-11-08T22:29:55.785" v="431" actId="20577"/>
          <ac:spMkLst>
            <pc:docMk/>
            <pc:sldMk cId="2133313239" sldId="321"/>
            <ac:spMk id="2" creationId="{240BB9BC-7318-0832-F02F-1FE2DC4F0F97}"/>
          </ac:spMkLst>
        </pc:spChg>
      </pc:sldChg>
      <pc:sldChg chg="modSp new del mod">
        <pc:chgData name="Melanie Eibl" userId="75f7bf125af24751" providerId="LiveId" clId="{F7F4E09A-04DD-4BF3-907E-B0EAA5D494AA}" dt="2022-11-12T20:25:15.318" v="1129" actId="47"/>
        <pc:sldMkLst>
          <pc:docMk/>
          <pc:sldMk cId="2136895031" sldId="322"/>
        </pc:sldMkLst>
        <pc:spChg chg="mod">
          <ac:chgData name="Melanie Eibl" userId="75f7bf125af24751" providerId="LiveId" clId="{F7F4E09A-04DD-4BF3-907E-B0EAA5D494AA}" dt="2022-11-08T22:38:17.280" v="448" actId="20577"/>
          <ac:spMkLst>
            <pc:docMk/>
            <pc:sldMk cId="2136895031" sldId="322"/>
            <ac:spMk id="2" creationId="{9D2C190A-F8EB-060E-C343-998FC640A5C6}"/>
          </ac:spMkLst>
        </pc:spChg>
      </pc:sldChg>
      <pc:sldChg chg="addSp modSp new mod modNotesTx">
        <pc:chgData name="Melanie Eibl" userId="75f7bf125af24751" providerId="LiveId" clId="{F7F4E09A-04DD-4BF3-907E-B0EAA5D494AA}" dt="2022-11-13T18:52:49.625" v="4087" actId="20577"/>
        <pc:sldMkLst>
          <pc:docMk/>
          <pc:sldMk cId="2875038174" sldId="323"/>
        </pc:sldMkLst>
        <pc:spChg chg="mod">
          <ac:chgData name="Melanie Eibl" userId="75f7bf125af24751" providerId="LiveId" clId="{F7F4E09A-04DD-4BF3-907E-B0EAA5D494AA}" dt="2022-11-12T23:28:54.465" v="3737" actId="20577"/>
          <ac:spMkLst>
            <pc:docMk/>
            <pc:sldMk cId="2875038174" sldId="323"/>
            <ac:spMk id="2" creationId="{E3AEBF52-3250-BE01-36E6-8D6578CD36C0}"/>
          </ac:spMkLst>
        </pc:spChg>
        <pc:spChg chg="mod">
          <ac:chgData name="Melanie Eibl" userId="75f7bf125af24751" providerId="LiveId" clId="{F7F4E09A-04DD-4BF3-907E-B0EAA5D494AA}" dt="2022-11-10T16:31:41.607" v="577" actId="21"/>
          <ac:spMkLst>
            <pc:docMk/>
            <pc:sldMk cId="2875038174" sldId="323"/>
            <ac:spMk id="3" creationId="{102BF83C-C1D0-033D-F495-D766674BCE3E}"/>
          </ac:spMkLst>
        </pc:spChg>
        <pc:spChg chg="add mod">
          <ac:chgData name="Melanie Eibl" userId="75f7bf125af24751" providerId="LiveId" clId="{F7F4E09A-04DD-4BF3-907E-B0EAA5D494AA}" dt="2022-11-12T20:24:58.785" v="1128" actId="20577"/>
          <ac:spMkLst>
            <pc:docMk/>
            <pc:sldMk cId="2875038174" sldId="323"/>
            <ac:spMk id="5" creationId="{0563E8B4-3E51-4593-D1FC-A91DA18CCA8F}"/>
          </ac:spMkLst>
        </pc:spChg>
        <pc:graphicFrameChg chg="add mod modGraphic">
          <ac:chgData name="Melanie Eibl" userId="75f7bf125af24751" providerId="LiveId" clId="{F7F4E09A-04DD-4BF3-907E-B0EAA5D494AA}" dt="2022-11-13T18:52:49.625" v="4087" actId="20577"/>
          <ac:graphicFrameMkLst>
            <pc:docMk/>
            <pc:sldMk cId="2875038174" sldId="323"/>
            <ac:graphicFrameMk id="4" creationId="{68EF00BB-5E84-65BA-420E-05FACFB69615}"/>
          </ac:graphicFrameMkLst>
        </pc:graphicFrameChg>
      </pc:sldChg>
      <pc:sldChg chg="modSp new del mod">
        <pc:chgData name="Melanie Eibl" userId="75f7bf125af24751" providerId="LiveId" clId="{F7F4E09A-04DD-4BF3-907E-B0EAA5D494AA}" dt="2022-11-12T20:27:26.272" v="1196" actId="47"/>
        <pc:sldMkLst>
          <pc:docMk/>
          <pc:sldMk cId="713910671" sldId="324"/>
        </pc:sldMkLst>
        <pc:spChg chg="mod">
          <ac:chgData name="Melanie Eibl" userId="75f7bf125af24751" providerId="LiveId" clId="{F7F4E09A-04DD-4BF3-907E-B0EAA5D494AA}" dt="2022-11-10T16:35:42.986" v="803" actId="20577"/>
          <ac:spMkLst>
            <pc:docMk/>
            <pc:sldMk cId="713910671" sldId="324"/>
            <ac:spMk id="2" creationId="{53A08E7F-313F-A3D4-9294-A18DC29932E9}"/>
          </ac:spMkLst>
        </pc:spChg>
      </pc:sldChg>
      <pc:sldChg chg="new del">
        <pc:chgData name="Melanie Eibl" userId="75f7bf125af24751" providerId="LiveId" clId="{F7F4E09A-04DD-4BF3-907E-B0EAA5D494AA}" dt="2022-11-10T16:30:27.327" v="560" actId="47"/>
        <pc:sldMkLst>
          <pc:docMk/>
          <pc:sldMk cId="2251591655" sldId="324"/>
        </pc:sldMkLst>
      </pc:sldChg>
      <pc:sldChg chg="new del">
        <pc:chgData name="Melanie Eibl" userId="75f7bf125af24751" providerId="LiveId" clId="{F7F4E09A-04DD-4BF3-907E-B0EAA5D494AA}" dt="2022-11-10T16:30:28.462" v="561" actId="47"/>
        <pc:sldMkLst>
          <pc:docMk/>
          <pc:sldMk cId="2762628606" sldId="325"/>
        </pc:sldMkLst>
      </pc:sldChg>
      <pc:sldChg chg="modSp add del mod">
        <pc:chgData name="Melanie Eibl" userId="75f7bf125af24751" providerId="LiveId" clId="{F7F4E09A-04DD-4BF3-907E-B0EAA5D494AA}" dt="2022-11-12T20:26:04.468" v="1172" actId="47"/>
        <pc:sldMkLst>
          <pc:docMk/>
          <pc:sldMk cId="3599062564" sldId="325"/>
        </pc:sldMkLst>
        <pc:spChg chg="mod">
          <ac:chgData name="Melanie Eibl" userId="75f7bf125af24751" providerId="LiveId" clId="{F7F4E09A-04DD-4BF3-907E-B0EAA5D494AA}" dt="2022-11-10T16:40:18.876" v="809"/>
          <ac:spMkLst>
            <pc:docMk/>
            <pc:sldMk cId="3599062564" sldId="325"/>
            <ac:spMk id="2" creationId="{9D2C190A-F8EB-060E-C343-998FC640A5C6}"/>
          </ac:spMkLst>
        </pc:spChg>
      </pc:sldChg>
      <pc:sldChg chg="modSp add del mod">
        <pc:chgData name="Melanie Eibl" userId="75f7bf125af24751" providerId="LiveId" clId="{F7F4E09A-04DD-4BF3-907E-B0EAA5D494AA}" dt="2022-11-12T20:27:20.179" v="1195" actId="47"/>
        <pc:sldMkLst>
          <pc:docMk/>
          <pc:sldMk cId="744151303" sldId="326"/>
        </pc:sldMkLst>
        <pc:spChg chg="mod">
          <ac:chgData name="Melanie Eibl" userId="75f7bf125af24751" providerId="LiveId" clId="{F7F4E09A-04DD-4BF3-907E-B0EAA5D494AA}" dt="2022-11-10T16:40:32.746" v="818" actId="20577"/>
          <ac:spMkLst>
            <pc:docMk/>
            <pc:sldMk cId="744151303" sldId="326"/>
            <ac:spMk id="2" creationId="{9D2C190A-F8EB-060E-C343-998FC640A5C6}"/>
          </ac:spMkLst>
        </pc:spChg>
      </pc:sldChg>
      <pc:sldChg chg="modSp new del mod">
        <pc:chgData name="Melanie Eibl" userId="75f7bf125af24751" providerId="LiveId" clId="{F7F4E09A-04DD-4BF3-907E-B0EAA5D494AA}" dt="2022-11-12T20:30:04.614" v="1230" actId="47"/>
        <pc:sldMkLst>
          <pc:docMk/>
          <pc:sldMk cId="2977633495" sldId="327"/>
        </pc:sldMkLst>
        <pc:spChg chg="mod">
          <ac:chgData name="Melanie Eibl" userId="75f7bf125af24751" providerId="LiveId" clId="{F7F4E09A-04DD-4BF3-907E-B0EAA5D494AA}" dt="2022-11-10T17:05:23.075" v="838" actId="20577"/>
          <ac:spMkLst>
            <pc:docMk/>
            <pc:sldMk cId="2977633495" sldId="327"/>
            <ac:spMk id="2" creationId="{83E86AC1-DD3F-755E-B285-BC6E0BFB2C00}"/>
          </ac:spMkLst>
        </pc:spChg>
      </pc:sldChg>
      <pc:sldChg chg="modSp new mod">
        <pc:chgData name="Melanie Eibl" userId="75f7bf125af24751" providerId="LiveId" clId="{F7F4E09A-04DD-4BF3-907E-B0EAA5D494AA}" dt="2022-11-12T23:10:12.873" v="3697" actId="20577"/>
        <pc:sldMkLst>
          <pc:docMk/>
          <pc:sldMk cId="2355496188" sldId="328"/>
        </pc:sldMkLst>
        <pc:spChg chg="mod">
          <ac:chgData name="Melanie Eibl" userId="75f7bf125af24751" providerId="LiveId" clId="{F7F4E09A-04DD-4BF3-907E-B0EAA5D494AA}" dt="2022-11-12T20:22:52.847" v="1045" actId="20577"/>
          <ac:spMkLst>
            <pc:docMk/>
            <pc:sldMk cId="2355496188" sldId="328"/>
            <ac:spMk id="2" creationId="{87254CCB-C824-6074-6224-AE90B5BBFF11}"/>
          </ac:spMkLst>
        </pc:spChg>
        <pc:spChg chg="mod">
          <ac:chgData name="Melanie Eibl" userId="75f7bf125af24751" providerId="LiveId" clId="{F7F4E09A-04DD-4BF3-907E-B0EAA5D494AA}" dt="2022-11-12T23:10:12.873" v="3697" actId="20577"/>
          <ac:spMkLst>
            <pc:docMk/>
            <pc:sldMk cId="2355496188" sldId="328"/>
            <ac:spMk id="3" creationId="{EBB7BB3E-8D59-0CD0-8977-F33D761DF92C}"/>
          </ac:spMkLst>
        </pc:spChg>
      </pc:sldChg>
      <pc:sldChg chg="modSp new mod modNotesTx">
        <pc:chgData name="Melanie Eibl" userId="75f7bf125af24751" providerId="LiveId" clId="{F7F4E09A-04DD-4BF3-907E-B0EAA5D494AA}" dt="2022-11-12T21:32:34.344" v="2479"/>
        <pc:sldMkLst>
          <pc:docMk/>
          <pc:sldMk cId="2156253574" sldId="329"/>
        </pc:sldMkLst>
        <pc:spChg chg="mod">
          <ac:chgData name="Melanie Eibl" userId="75f7bf125af24751" providerId="LiveId" clId="{F7F4E09A-04DD-4BF3-907E-B0EAA5D494AA}" dt="2022-11-12T20:23:23.207" v="1072" actId="20577"/>
          <ac:spMkLst>
            <pc:docMk/>
            <pc:sldMk cId="2156253574" sldId="329"/>
            <ac:spMk id="2" creationId="{773B3A20-3623-F160-099E-D11B0823CE4D}"/>
          </ac:spMkLst>
        </pc:spChg>
        <pc:spChg chg="mod">
          <ac:chgData name="Melanie Eibl" userId="75f7bf125af24751" providerId="LiveId" clId="{F7F4E09A-04DD-4BF3-907E-B0EAA5D494AA}" dt="2022-11-12T21:20:25.953" v="2436" actId="6549"/>
          <ac:spMkLst>
            <pc:docMk/>
            <pc:sldMk cId="2156253574" sldId="329"/>
            <ac:spMk id="3" creationId="{0F1770AA-712A-62F0-D3AA-A929D041023D}"/>
          </ac:spMkLst>
        </pc:spChg>
      </pc:sldChg>
      <pc:sldChg chg="modSp new mod modNotesTx">
        <pc:chgData name="Melanie Eibl" userId="75f7bf125af24751" providerId="LiveId" clId="{F7F4E09A-04DD-4BF3-907E-B0EAA5D494AA}" dt="2022-11-12T23:18:14.479" v="3707"/>
        <pc:sldMkLst>
          <pc:docMk/>
          <pc:sldMk cId="72108302" sldId="330"/>
        </pc:sldMkLst>
        <pc:spChg chg="mod">
          <ac:chgData name="Melanie Eibl" userId="75f7bf125af24751" providerId="LiveId" clId="{F7F4E09A-04DD-4BF3-907E-B0EAA5D494AA}" dt="2022-11-12T23:14:18.929" v="3704" actId="20577"/>
          <ac:spMkLst>
            <pc:docMk/>
            <pc:sldMk cId="72108302" sldId="330"/>
            <ac:spMk id="2" creationId="{AC111629-EBD8-150F-AE23-C475B8F41107}"/>
          </ac:spMkLst>
        </pc:spChg>
        <pc:spChg chg="mod">
          <ac:chgData name="Melanie Eibl" userId="75f7bf125af24751" providerId="LiveId" clId="{F7F4E09A-04DD-4BF3-907E-B0EAA5D494AA}" dt="2022-11-12T21:10:05.995" v="2265" actId="108"/>
          <ac:spMkLst>
            <pc:docMk/>
            <pc:sldMk cId="72108302" sldId="330"/>
            <ac:spMk id="3" creationId="{612F1A1F-7C35-1B29-CD8B-FBC22CF365EF}"/>
          </ac:spMkLst>
        </pc:spChg>
      </pc:sldChg>
      <pc:sldChg chg="modSp new mod modNotesTx">
        <pc:chgData name="Melanie Eibl" userId="75f7bf125af24751" providerId="LiveId" clId="{F7F4E09A-04DD-4BF3-907E-B0EAA5D494AA}" dt="2022-11-12T23:39:40.065" v="3903" actId="20577"/>
        <pc:sldMkLst>
          <pc:docMk/>
          <pc:sldMk cId="342697509" sldId="331"/>
        </pc:sldMkLst>
        <pc:spChg chg="mod">
          <ac:chgData name="Melanie Eibl" userId="75f7bf125af24751" providerId="LiveId" clId="{F7F4E09A-04DD-4BF3-907E-B0EAA5D494AA}" dt="2022-11-12T23:37:21.026" v="3755" actId="20577"/>
          <ac:spMkLst>
            <pc:docMk/>
            <pc:sldMk cId="342697509" sldId="331"/>
            <ac:spMk id="2" creationId="{0C9CACDA-3FA0-30AF-8CC0-53942ED6B9DA}"/>
          </ac:spMkLst>
        </pc:spChg>
        <pc:spChg chg="mod">
          <ac:chgData name="Melanie Eibl" userId="75f7bf125af24751" providerId="LiveId" clId="{F7F4E09A-04DD-4BF3-907E-B0EAA5D494AA}" dt="2022-11-12T23:39:40.065" v="3903" actId="20577"/>
          <ac:spMkLst>
            <pc:docMk/>
            <pc:sldMk cId="342697509" sldId="331"/>
            <ac:spMk id="3" creationId="{E6B0B646-6041-C27C-CA08-CA4FBF788764}"/>
          </ac:spMkLst>
        </pc:spChg>
      </pc:sldChg>
      <pc:sldChg chg="modSp new mod">
        <pc:chgData name="Melanie Eibl" userId="75f7bf125af24751" providerId="LiveId" clId="{F7F4E09A-04DD-4BF3-907E-B0EAA5D494AA}" dt="2022-11-12T20:27:16.023" v="1194" actId="20577"/>
        <pc:sldMkLst>
          <pc:docMk/>
          <pc:sldMk cId="1443939577" sldId="332"/>
        </pc:sldMkLst>
        <pc:spChg chg="mod">
          <ac:chgData name="Melanie Eibl" userId="75f7bf125af24751" providerId="LiveId" clId="{F7F4E09A-04DD-4BF3-907E-B0EAA5D494AA}" dt="2022-11-12T20:27:16.023" v="1194" actId="20577"/>
          <ac:spMkLst>
            <pc:docMk/>
            <pc:sldMk cId="1443939577" sldId="332"/>
            <ac:spMk id="2" creationId="{312F7673-829F-74FD-4777-AEDD65B9AF5B}"/>
          </ac:spMkLst>
        </pc:spChg>
      </pc:sldChg>
      <pc:sldChg chg="modSp new mod">
        <pc:chgData name="Melanie Eibl" userId="75f7bf125af24751" providerId="LiveId" clId="{F7F4E09A-04DD-4BF3-907E-B0EAA5D494AA}" dt="2022-11-12T20:30:02.111" v="1229" actId="20577"/>
        <pc:sldMkLst>
          <pc:docMk/>
          <pc:sldMk cId="363023373" sldId="333"/>
        </pc:sldMkLst>
        <pc:spChg chg="mod">
          <ac:chgData name="Melanie Eibl" userId="75f7bf125af24751" providerId="LiveId" clId="{F7F4E09A-04DD-4BF3-907E-B0EAA5D494AA}" dt="2022-11-12T20:30:02.111" v="1229" actId="20577"/>
          <ac:spMkLst>
            <pc:docMk/>
            <pc:sldMk cId="363023373" sldId="333"/>
            <ac:spMk id="2" creationId="{E0A8968E-F709-55EC-AAB1-1DB584123419}"/>
          </ac:spMkLst>
        </pc:spChg>
      </pc:sldChg>
      <pc:sldChg chg="modSp new mod">
        <pc:chgData name="Melanie Eibl" userId="75f7bf125af24751" providerId="LiveId" clId="{F7F4E09A-04DD-4BF3-907E-B0EAA5D494AA}" dt="2022-11-13T18:48:50.929" v="4017" actId="6549"/>
        <pc:sldMkLst>
          <pc:docMk/>
          <pc:sldMk cId="1662521684" sldId="334"/>
        </pc:sldMkLst>
        <pc:spChg chg="mod">
          <ac:chgData name="Melanie Eibl" userId="75f7bf125af24751" providerId="LiveId" clId="{F7F4E09A-04DD-4BF3-907E-B0EAA5D494AA}" dt="2022-11-13T18:46:47.178" v="3929" actId="313"/>
          <ac:spMkLst>
            <pc:docMk/>
            <pc:sldMk cId="1662521684" sldId="334"/>
            <ac:spMk id="2" creationId="{88F8587A-CBC3-88FC-82DC-DA9CE59A5240}"/>
          </ac:spMkLst>
        </pc:spChg>
        <pc:spChg chg="mod">
          <ac:chgData name="Melanie Eibl" userId="75f7bf125af24751" providerId="LiveId" clId="{F7F4E09A-04DD-4BF3-907E-B0EAA5D494AA}" dt="2022-11-13T18:48:50.929" v="4017" actId="6549"/>
          <ac:spMkLst>
            <pc:docMk/>
            <pc:sldMk cId="1662521684" sldId="334"/>
            <ac:spMk id="3" creationId="{214AF465-FA41-AFFD-AD1F-D6762F61AB8D}"/>
          </ac:spMkLst>
        </pc:spChg>
      </pc:sldChg>
      <pc:sldChg chg="modSp new mod">
        <pc:chgData name="Melanie Eibl" userId="75f7bf125af24751" providerId="LiveId" clId="{F7F4E09A-04DD-4BF3-907E-B0EAA5D494AA}" dt="2022-11-13T18:53:32.508" v="4089"/>
        <pc:sldMkLst>
          <pc:docMk/>
          <pc:sldMk cId="25916394" sldId="335"/>
        </pc:sldMkLst>
        <pc:spChg chg="mod">
          <ac:chgData name="Melanie Eibl" userId="75f7bf125af24751" providerId="LiveId" clId="{F7F4E09A-04DD-4BF3-907E-B0EAA5D494AA}" dt="2022-11-13T18:51:11.161" v="4045" actId="20577"/>
          <ac:spMkLst>
            <pc:docMk/>
            <pc:sldMk cId="25916394" sldId="335"/>
            <ac:spMk id="2" creationId="{2B57C166-5963-8EF9-4A0F-9908FF0E182D}"/>
          </ac:spMkLst>
        </pc:spChg>
        <pc:spChg chg="mod">
          <ac:chgData name="Melanie Eibl" userId="75f7bf125af24751" providerId="LiveId" clId="{F7F4E09A-04DD-4BF3-907E-B0EAA5D494AA}" dt="2022-11-13T18:53:32.508" v="4089"/>
          <ac:spMkLst>
            <pc:docMk/>
            <pc:sldMk cId="25916394" sldId="335"/>
            <ac:spMk id="3" creationId="{9C7CFE55-E718-A120-C5B0-3E08949DCB64}"/>
          </ac:spMkLst>
        </pc:spChg>
      </pc:sldChg>
      <pc:sldMasterChg chg="modSp modSldLayout">
        <pc:chgData name="Melanie Eibl" userId="75f7bf125af24751" providerId="LiveId" clId="{F7F4E09A-04DD-4BF3-907E-B0EAA5D494AA}" dt="2022-11-12T20:54:09.842" v="1604" actId="3064"/>
        <pc:sldMasterMkLst>
          <pc:docMk/>
          <pc:sldMasterMk cId="1082244370" sldId="2147483660"/>
        </pc:sldMasterMkLst>
        <pc:spChg chg="mod">
          <ac:chgData name="Melanie Eibl" userId="75f7bf125af24751" providerId="LiveId" clId="{F7F4E09A-04DD-4BF3-907E-B0EAA5D494AA}" dt="2022-11-12T20:47:12.494" v="1587" actId="12"/>
          <ac:spMkLst>
            <pc:docMk/>
            <pc:sldMasterMk cId="1082244370" sldId="2147483660"/>
            <ac:spMk id="3" creationId="{00000000-0000-0000-0000-000000000000}"/>
          </ac:spMkLst>
        </pc:spChg>
        <pc:sldLayoutChg chg="modSp mod">
          <pc:chgData name="Melanie Eibl" userId="75f7bf125af24751" providerId="LiveId" clId="{F7F4E09A-04DD-4BF3-907E-B0EAA5D494AA}" dt="2022-11-12T20:54:09.842" v="1604" actId="3064"/>
          <pc:sldLayoutMkLst>
            <pc:docMk/>
            <pc:sldMasterMk cId="1082244370" sldId="2147483660"/>
            <pc:sldLayoutMk cId="3518873864" sldId="2147483662"/>
          </pc:sldLayoutMkLst>
          <pc:spChg chg="mod">
            <ac:chgData name="Melanie Eibl" userId="75f7bf125af24751" providerId="LiveId" clId="{F7F4E09A-04DD-4BF3-907E-B0EAA5D494AA}" dt="2022-11-12T20:54:09.842" v="1604" actId="3064"/>
            <ac:spMkLst>
              <pc:docMk/>
              <pc:sldMasterMk cId="1082244370" sldId="2147483660"/>
              <pc:sldLayoutMk cId="3518873864" sldId="2147483662"/>
              <ac:spMk id="3" creationId="{00000000-0000-0000-0000-000000000000}"/>
            </ac:spMkLst>
          </pc:spChg>
          <pc:spChg chg="mod">
            <ac:chgData name="Melanie Eibl" userId="75f7bf125af24751" providerId="LiveId" clId="{F7F4E09A-04DD-4BF3-907E-B0EAA5D494AA}" dt="2022-11-12T20:48:09.032" v="1599" actId="20577"/>
            <ac:spMkLst>
              <pc:docMk/>
              <pc:sldMasterMk cId="1082244370" sldId="2147483660"/>
              <pc:sldLayoutMk cId="3518873864" sldId="2147483662"/>
              <ac:spMk id="5" creationId="{00000000-0000-0000-0000-000000000000}"/>
            </ac:spMkLst>
          </pc:spChg>
        </pc:sldLayoutChg>
      </pc:sldMasterChg>
    </pc:docChg>
  </pc:docChgLst>
  <pc:docChgLst>
    <pc:chgData name="Melanie Eibl" userId="75f7bf125af24751" providerId="LiveId" clId="{42743904-3267-4543-AD83-CCA4C36C1C8B}"/>
    <pc:docChg chg="undo redo custSel addSld delSld modSld sldOrd modNotesMaster modHandout">
      <pc:chgData name="Melanie Eibl" userId="75f7bf125af24751" providerId="LiveId" clId="{42743904-3267-4543-AD83-CCA4C36C1C8B}" dt="2019-03-26T17:49:46.526" v="2789" actId="20577"/>
      <pc:docMkLst>
        <pc:docMk/>
      </pc:docMkLst>
      <pc:sldChg chg="add">
        <pc:chgData name="Melanie Eibl" userId="75f7bf125af24751" providerId="LiveId" clId="{42743904-3267-4543-AD83-CCA4C36C1C8B}" dt="2019-03-25T21:07:30.496" v="90"/>
        <pc:sldMkLst>
          <pc:docMk/>
          <pc:sldMk cId="622168473" sldId="256"/>
        </pc:sldMkLst>
      </pc:sldChg>
      <pc:sldChg chg="del ord">
        <pc:chgData name="Melanie Eibl" userId="75f7bf125af24751" providerId="LiveId" clId="{42743904-3267-4543-AD83-CCA4C36C1C8B}" dt="2019-03-25T21:07:25.575" v="89" actId="2696"/>
        <pc:sldMkLst>
          <pc:docMk/>
          <pc:sldMk cId="4157823196" sldId="256"/>
        </pc:sldMkLst>
      </pc:sldChg>
      <pc:sldChg chg="del">
        <pc:chgData name="Melanie Eibl" userId="75f7bf125af24751" providerId="LiveId" clId="{42743904-3267-4543-AD83-CCA4C36C1C8B}" dt="2019-03-26T11:40:40.440" v="2440" actId="2696"/>
        <pc:sldMkLst>
          <pc:docMk/>
          <pc:sldMk cId="1060974099" sldId="257"/>
        </pc:sldMkLst>
      </pc:sldChg>
      <pc:sldChg chg="del ord">
        <pc:chgData name="Melanie Eibl" userId="75f7bf125af24751" providerId="LiveId" clId="{42743904-3267-4543-AD83-CCA4C36C1C8B}" dt="2019-03-25T21:30:31.220" v="199" actId="2696"/>
        <pc:sldMkLst>
          <pc:docMk/>
          <pc:sldMk cId="1755440069" sldId="268"/>
        </pc:sldMkLst>
      </pc:sldChg>
      <pc:sldChg chg="del ord">
        <pc:chgData name="Melanie Eibl" userId="75f7bf125af24751" providerId="LiveId" clId="{42743904-3267-4543-AD83-CCA4C36C1C8B}" dt="2019-03-25T21:07:25.560" v="88" actId="2696"/>
        <pc:sldMkLst>
          <pc:docMk/>
          <pc:sldMk cId="72782748" sldId="269"/>
        </pc:sldMkLst>
      </pc:sldChg>
      <pc:sldChg chg="add del">
        <pc:chgData name="Melanie Eibl" userId="75f7bf125af24751" providerId="LiveId" clId="{42743904-3267-4543-AD83-CCA4C36C1C8B}" dt="2019-03-26T11:39:48.503" v="2435" actId="2696"/>
        <pc:sldMkLst>
          <pc:docMk/>
          <pc:sldMk cId="4289415829" sldId="269"/>
        </pc:sldMkLst>
      </pc:sldChg>
      <pc:sldChg chg="del ord">
        <pc:chgData name="Melanie Eibl" userId="75f7bf125af24751" providerId="LiveId" clId="{42743904-3267-4543-AD83-CCA4C36C1C8B}" dt="2019-03-25T21:07:25.560" v="87" actId="2696"/>
        <pc:sldMkLst>
          <pc:docMk/>
          <pc:sldMk cId="1920664260" sldId="272"/>
        </pc:sldMkLst>
      </pc:sldChg>
      <pc:sldChg chg="modSp add modNotesTx">
        <pc:chgData name="Melanie Eibl" userId="75f7bf125af24751" providerId="LiveId" clId="{42743904-3267-4543-AD83-CCA4C36C1C8B}" dt="2019-03-26T17:49:46.526" v="2789" actId="20577"/>
        <pc:sldMkLst>
          <pc:docMk/>
          <pc:sldMk cId="4039717590" sldId="272"/>
        </pc:sldMkLst>
        <pc:spChg chg="mod">
          <ac:chgData name="Melanie Eibl" userId="75f7bf125af24751" providerId="LiveId" clId="{42743904-3267-4543-AD83-CCA4C36C1C8B}" dt="2019-03-26T11:39:54.004" v="2439" actId="20577"/>
          <ac:spMkLst>
            <pc:docMk/>
            <pc:sldMk cId="4039717590" sldId="272"/>
            <ac:spMk id="2" creationId="{13BAD4D9-A2E1-4E9C-A627-1EFD25821C9F}"/>
          </ac:spMkLst>
        </pc:spChg>
        <pc:spChg chg="mod">
          <ac:chgData name="Melanie Eibl" userId="75f7bf125af24751" providerId="LiveId" clId="{42743904-3267-4543-AD83-CCA4C36C1C8B}" dt="2019-03-26T17:49:46.526" v="2789" actId="20577"/>
          <ac:spMkLst>
            <pc:docMk/>
            <pc:sldMk cId="4039717590" sldId="272"/>
            <ac:spMk id="11" creationId="{BF375D4B-1766-4631-BF6B-C672CC14C4F0}"/>
          </ac:spMkLst>
        </pc:spChg>
      </pc:sldChg>
      <pc:sldChg chg="del ord">
        <pc:chgData name="Melanie Eibl" userId="75f7bf125af24751" providerId="LiveId" clId="{42743904-3267-4543-AD83-CCA4C36C1C8B}" dt="2019-03-25T21:05:15.005" v="77" actId="2696"/>
        <pc:sldMkLst>
          <pc:docMk/>
          <pc:sldMk cId="2255507190" sldId="276"/>
        </pc:sldMkLst>
      </pc:sldChg>
      <pc:sldChg chg="modSp">
        <pc:chgData name="Melanie Eibl" userId="75f7bf125af24751" providerId="LiveId" clId="{42743904-3267-4543-AD83-CCA4C36C1C8B}" dt="2019-03-26T11:42:04.163" v="2461" actId="20577"/>
        <pc:sldMkLst>
          <pc:docMk/>
          <pc:sldMk cId="1447335946" sldId="277"/>
        </pc:sldMkLst>
        <pc:spChg chg="mod">
          <ac:chgData name="Melanie Eibl" userId="75f7bf125af24751" providerId="LiveId" clId="{42743904-3267-4543-AD83-CCA4C36C1C8B}" dt="2019-03-26T11:42:04.163" v="2461" actId="20577"/>
          <ac:spMkLst>
            <pc:docMk/>
            <pc:sldMk cId="1447335946" sldId="277"/>
            <ac:spMk id="3" creationId="{27F84358-CB5B-4AB6-9344-47AED71C4D9C}"/>
          </ac:spMkLst>
        </pc:spChg>
      </pc:sldChg>
      <pc:sldChg chg="modSp">
        <pc:chgData name="Melanie Eibl" userId="75f7bf125af24751" providerId="LiveId" clId="{42743904-3267-4543-AD83-CCA4C36C1C8B}" dt="2019-03-26T11:33:39.787" v="2405" actId="20577"/>
        <pc:sldMkLst>
          <pc:docMk/>
          <pc:sldMk cId="4144193985" sldId="281"/>
        </pc:sldMkLst>
        <pc:spChg chg="mod">
          <ac:chgData name="Melanie Eibl" userId="75f7bf125af24751" providerId="LiveId" clId="{42743904-3267-4543-AD83-CCA4C36C1C8B}" dt="2019-03-22T10:45:00.577" v="61" actId="255"/>
          <ac:spMkLst>
            <pc:docMk/>
            <pc:sldMk cId="4144193985" sldId="281"/>
            <ac:spMk id="2" creationId="{F5F79FED-FE0F-41B3-BC5F-4D634825E3DD}"/>
          </ac:spMkLst>
        </pc:spChg>
        <pc:spChg chg="mod">
          <ac:chgData name="Melanie Eibl" userId="75f7bf125af24751" providerId="LiveId" clId="{42743904-3267-4543-AD83-CCA4C36C1C8B}" dt="2019-03-26T11:33:39.787" v="2405" actId="20577"/>
          <ac:spMkLst>
            <pc:docMk/>
            <pc:sldMk cId="4144193985" sldId="281"/>
            <ac:spMk id="3" creationId="{C48518DC-CA4D-404C-8180-464673348599}"/>
          </ac:spMkLst>
        </pc:spChg>
      </pc:sldChg>
      <pc:sldChg chg="modSp modNotesTx">
        <pc:chgData name="Melanie Eibl" userId="75f7bf125af24751" providerId="LiveId" clId="{42743904-3267-4543-AD83-CCA4C36C1C8B}" dt="2019-03-26T16:34:21.081" v="2728" actId="6549"/>
        <pc:sldMkLst>
          <pc:docMk/>
          <pc:sldMk cId="2632214880" sldId="282"/>
        </pc:sldMkLst>
        <pc:spChg chg="mod">
          <ac:chgData name="Melanie Eibl" userId="75f7bf125af24751" providerId="LiveId" clId="{42743904-3267-4543-AD83-CCA4C36C1C8B}" dt="2019-03-22T10:44:00.500" v="58" actId="20577"/>
          <ac:spMkLst>
            <pc:docMk/>
            <pc:sldMk cId="2632214880" sldId="282"/>
            <ac:spMk id="8" creationId="{866B3105-57AF-4A04-8FFE-74BE9C266BED}"/>
          </ac:spMkLst>
        </pc:spChg>
      </pc:sldChg>
      <pc:sldChg chg="del">
        <pc:chgData name="Melanie Eibl" userId="75f7bf125af24751" providerId="LiveId" clId="{42743904-3267-4543-AD83-CCA4C36C1C8B}" dt="2019-03-25T21:07:25.497" v="81" actId="2696"/>
        <pc:sldMkLst>
          <pc:docMk/>
          <pc:sldMk cId="537974359" sldId="288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200443182" sldId="288"/>
        </pc:sldMkLst>
      </pc:sldChg>
      <pc:sldChg chg="del">
        <pc:chgData name="Melanie Eibl" userId="75f7bf125af24751" providerId="LiveId" clId="{42743904-3267-4543-AD83-CCA4C36C1C8B}" dt="2019-03-25T21:07:25.497" v="82" actId="2696"/>
        <pc:sldMkLst>
          <pc:docMk/>
          <pc:sldMk cId="970822340" sldId="289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1232237500" sldId="289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617562746" sldId="290"/>
        </pc:sldMkLst>
      </pc:sldChg>
      <pc:sldChg chg="del">
        <pc:chgData name="Melanie Eibl" userId="75f7bf125af24751" providerId="LiveId" clId="{42743904-3267-4543-AD83-CCA4C36C1C8B}" dt="2019-03-25T21:07:25.513" v="83" actId="2696"/>
        <pc:sldMkLst>
          <pc:docMk/>
          <pc:sldMk cId="3735093337" sldId="290"/>
        </pc:sldMkLst>
      </pc:sldChg>
      <pc:sldChg chg="del">
        <pc:chgData name="Melanie Eibl" userId="75f7bf125af24751" providerId="LiveId" clId="{42743904-3267-4543-AD83-CCA4C36C1C8B}" dt="2019-03-25T21:07:25.513" v="84" actId="2696"/>
        <pc:sldMkLst>
          <pc:docMk/>
          <pc:sldMk cId="540669470" sldId="291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1248265351" sldId="291"/>
        </pc:sldMkLst>
      </pc:sldChg>
      <pc:sldChg chg="del">
        <pc:chgData name="Melanie Eibl" userId="75f7bf125af24751" providerId="LiveId" clId="{42743904-3267-4543-AD83-CCA4C36C1C8B}" dt="2019-03-25T21:07:25.482" v="80" actId="2696"/>
        <pc:sldMkLst>
          <pc:docMk/>
          <pc:sldMk cId="1810989332" sldId="292"/>
        </pc:sldMkLst>
      </pc:sldChg>
      <pc:sldChg chg="add">
        <pc:chgData name="Melanie Eibl" userId="75f7bf125af24751" providerId="LiveId" clId="{42743904-3267-4543-AD83-CCA4C36C1C8B}" dt="2019-03-25T21:07:30.496" v="90"/>
        <pc:sldMkLst>
          <pc:docMk/>
          <pc:sldMk cId="3644230579" sldId="292"/>
        </pc:sldMkLst>
      </pc:sldChg>
      <pc:sldChg chg="add modNotesTx">
        <pc:chgData name="Melanie Eibl" userId="75f7bf125af24751" providerId="LiveId" clId="{42743904-3267-4543-AD83-CCA4C36C1C8B}" dt="2019-03-26T13:35:03.651" v="2727" actId="20577"/>
        <pc:sldMkLst>
          <pc:docMk/>
          <pc:sldMk cId="2218911373" sldId="293"/>
        </pc:sldMkLst>
      </pc:sldChg>
      <pc:sldChg chg="del">
        <pc:chgData name="Melanie Eibl" userId="75f7bf125af24751" providerId="LiveId" clId="{42743904-3267-4543-AD83-CCA4C36C1C8B}" dt="2019-03-25T21:07:25.528" v="85" actId="2696"/>
        <pc:sldMkLst>
          <pc:docMk/>
          <pc:sldMk cId="3033425880" sldId="293"/>
        </pc:sldMkLst>
      </pc:sldChg>
      <pc:sldChg chg="del">
        <pc:chgData name="Melanie Eibl" userId="75f7bf125af24751" providerId="LiveId" clId="{42743904-3267-4543-AD83-CCA4C36C1C8B}" dt="2019-03-25T21:07:25.544" v="86" actId="2696"/>
        <pc:sldMkLst>
          <pc:docMk/>
          <pc:sldMk cId="3535447871" sldId="296"/>
        </pc:sldMkLst>
      </pc:sldChg>
      <pc:sldChg chg="add del">
        <pc:chgData name="Melanie Eibl" userId="75f7bf125af24751" providerId="LiveId" clId="{42743904-3267-4543-AD83-CCA4C36C1C8B}" dt="2019-03-26T11:38:01.972" v="2433" actId="2696"/>
        <pc:sldMkLst>
          <pc:docMk/>
          <pc:sldMk cId="4008833784" sldId="296"/>
        </pc:sldMkLst>
      </pc:sldChg>
      <pc:sldChg chg="modSp">
        <pc:chgData name="Melanie Eibl" userId="75f7bf125af24751" providerId="LiveId" clId="{42743904-3267-4543-AD83-CCA4C36C1C8B}" dt="2019-03-22T10:39:54.730" v="14" actId="5793"/>
        <pc:sldMkLst>
          <pc:docMk/>
          <pc:sldMk cId="2152449094" sldId="297"/>
        </pc:sldMkLst>
        <pc:spChg chg="mod">
          <ac:chgData name="Melanie Eibl" userId="75f7bf125af24751" providerId="LiveId" clId="{42743904-3267-4543-AD83-CCA4C36C1C8B}" dt="2019-03-22T10:39:54.730" v="14" actId="5793"/>
          <ac:spMkLst>
            <pc:docMk/>
            <pc:sldMk cId="2152449094" sldId="297"/>
            <ac:spMk id="3" creationId="{89D7F096-78FE-4B41-8060-C3CACA31E269}"/>
          </ac:spMkLst>
        </pc:spChg>
      </pc:sldChg>
      <pc:sldChg chg="del">
        <pc:chgData name="Melanie Eibl" userId="75f7bf125af24751" providerId="LiveId" clId="{42743904-3267-4543-AD83-CCA4C36C1C8B}" dt="2019-03-26T11:42:29.431" v="2463" actId="2696"/>
        <pc:sldMkLst>
          <pc:docMk/>
          <pc:sldMk cId="2014997868" sldId="300"/>
        </pc:sldMkLst>
      </pc:sldChg>
      <pc:sldChg chg="del">
        <pc:chgData name="Melanie Eibl" userId="75f7bf125af24751" providerId="LiveId" clId="{42743904-3267-4543-AD83-CCA4C36C1C8B}" dt="2019-03-25T21:06:09.513" v="78" actId="2696"/>
        <pc:sldMkLst>
          <pc:docMk/>
          <pc:sldMk cId="2700196678" sldId="301"/>
        </pc:sldMkLst>
      </pc:sldChg>
      <pc:sldChg chg="addSp delSp modSp add del">
        <pc:chgData name="Melanie Eibl" userId="75f7bf125af24751" providerId="LiveId" clId="{42743904-3267-4543-AD83-CCA4C36C1C8B}" dt="2019-03-25T21:30:25.271" v="197" actId="2696"/>
        <pc:sldMkLst>
          <pc:docMk/>
          <pc:sldMk cId="150798754" sldId="307"/>
        </pc:sldMkLst>
        <pc:spChg chg="del">
          <ac:chgData name="Melanie Eibl" userId="75f7bf125af24751" providerId="LiveId" clId="{42743904-3267-4543-AD83-CCA4C36C1C8B}" dt="2019-03-17T22:48:01.660" v="3"/>
          <ac:spMkLst>
            <pc:docMk/>
            <pc:sldMk cId="150798754" sldId="307"/>
            <ac:spMk id="4" creationId="{F429B9AA-0EE9-4EAB-9F22-C9263B1C22F6}"/>
          </ac:spMkLst>
        </pc:spChg>
        <pc:picChg chg="add mod">
          <ac:chgData name="Melanie Eibl" userId="75f7bf125af24751" providerId="LiveId" clId="{42743904-3267-4543-AD83-CCA4C36C1C8B}" dt="2019-03-17T22:48:20.014" v="6" actId="14100"/>
          <ac:picMkLst>
            <pc:docMk/>
            <pc:sldMk cId="150798754" sldId="307"/>
            <ac:picMk id="5" creationId="{72791E23-3A54-4687-83BE-CE4E8AEE9038}"/>
          </ac:picMkLst>
        </pc:picChg>
      </pc:sldChg>
      <pc:sldChg chg="modSp add del">
        <pc:chgData name="Melanie Eibl" userId="75f7bf125af24751" providerId="LiveId" clId="{42743904-3267-4543-AD83-CCA4C36C1C8B}" dt="2019-03-25T21:30:26.850" v="198" actId="2696"/>
        <pc:sldMkLst>
          <pc:docMk/>
          <pc:sldMk cId="1715136153" sldId="308"/>
        </pc:sldMkLst>
        <pc:spChg chg="mod">
          <ac:chgData name="Melanie Eibl" userId="75f7bf125af24751" providerId="LiveId" clId="{42743904-3267-4543-AD83-CCA4C36C1C8B}" dt="2019-03-24T17:02:16.618" v="76" actId="20577"/>
          <ac:spMkLst>
            <pc:docMk/>
            <pc:sldMk cId="1715136153" sldId="308"/>
            <ac:spMk id="2" creationId="{57ED1E0A-46BE-4114-BC9C-CBA4DFCC4A18}"/>
          </ac:spMkLst>
        </pc:spChg>
      </pc:sldChg>
      <pc:sldChg chg="modSp add del modNotesTx">
        <pc:chgData name="Melanie Eibl" userId="75f7bf125af24751" providerId="LiveId" clId="{42743904-3267-4543-AD83-CCA4C36C1C8B}" dt="2019-03-25T22:14:27.507" v="973" actId="2696"/>
        <pc:sldMkLst>
          <pc:docMk/>
          <pc:sldMk cId="275735304" sldId="309"/>
        </pc:sldMkLst>
        <pc:spChg chg="mod">
          <ac:chgData name="Melanie Eibl" userId="75f7bf125af24751" providerId="LiveId" clId="{42743904-3267-4543-AD83-CCA4C36C1C8B}" dt="2019-03-25T22:00:10.897" v="262"/>
          <ac:spMkLst>
            <pc:docMk/>
            <pc:sldMk cId="275735304" sldId="309"/>
            <ac:spMk id="2" creationId="{D150C645-99BD-4276-889D-7C0D634ACDAB}"/>
          </ac:spMkLst>
        </pc:spChg>
        <pc:spChg chg="mod">
          <ac:chgData name="Melanie Eibl" userId="75f7bf125af24751" providerId="LiveId" clId="{42743904-3267-4543-AD83-CCA4C36C1C8B}" dt="2019-03-25T21:16:04.521" v="125" actId="20577"/>
          <ac:spMkLst>
            <pc:docMk/>
            <pc:sldMk cId="275735304" sldId="309"/>
            <ac:spMk id="3" creationId="{834699E8-7A73-44C6-8B45-187581C28A23}"/>
          </ac:spMkLst>
        </pc:spChg>
      </pc:sldChg>
      <pc:sldChg chg="addSp delSp modSp add modNotesTx">
        <pc:chgData name="Melanie Eibl" userId="75f7bf125af24751" providerId="LiveId" clId="{42743904-3267-4543-AD83-CCA4C36C1C8B}" dt="2019-03-26T16:39:36.929" v="2764" actId="115"/>
        <pc:sldMkLst>
          <pc:docMk/>
          <pc:sldMk cId="127517020" sldId="310"/>
        </pc:sldMkLst>
        <pc:spChg chg="mod">
          <ac:chgData name="Melanie Eibl" userId="75f7bf125af24751" providerId="LiveId" clId="{42743904-3267-4543-AD83-CCA4C36C1C8B}" dt="2019-03-25T22:14:41.005" v="975" actId="20577"/>
          <ac:spMkLst>
            <pc:docMk/>
            <pc:sldMk cId="127517020" sldId="310"/>
            <ac:spMk id="2" creationId="{D5C6B0B6-CC8D-4D80-ADC0-34B1BA848C87}"/>
          </ac:spMkLst>
        </pc:spChg>
        <pc:spChg chg="mod">
          <ac:chgData name="Melanie Eibl" userId="75f7bf125af24751" providerId="LiveId" clId="{42743904-3267-4543-AD83-CCA4C36C1C8B}" dt="2019-03-25T22:21:07.910" v="1215" actId="14100"/>
          <ac:spMkLst>
            <pc:docMk/>
            <pc:sldMk cId="127517020" sldId="310"/>
            <ac:spMk id="3" creationId="{EDB54695-FA05-4D8A-923A-2CC0CC81CA85}"/>
          </ac:spMkLst>
        </pc:spChg>
        <pc:spChg chg="add del mod">
          <ac:chgData name="Melanie Eibl" userId="75f7bf125af24751" providerId="LiveId" clId="{42743904-3267-4543-AD83-CCA4C36C1C8B}" dt="2019-03-25T22:22:14.673" v="1218"/>
          <ac:spMkLst>
            <pc:docMk/>
            <pc:sldMk cId="127517020" sldId="310"/>
            <ac:spMk id="4" creationId="{3083E07A-26CB-41A0-A8F0-22598A91F7FF}"/>
          </ac:spMkLst>
        </pc:spChg>
        <pc:spChg chg="add del mod">
          <ac:chgData name="Melanie Eibl" userId="75f7bf125af24751" providerId="LiveId" clId="{42743904-3267-4543-AD83-CCA4C36C1C8B}" dt="2019-03-25T22:22:55.771" v="1223"/>
          <ac:spMkLst>
            <pc:docMk/>
            <pc:sldMk cId="127517020" sldId="310"/>
            <ac:spMk id="5" creationId="{CAE0F6B8-9B46-4640-A92D-07565EC5836F}"/>
          </ac:spMkLst>
        </pc:spChg>
        <pc:spChg chg="add del">
          <ac:chgData name="Melanie Eibl" userId="75f7bf125af24751" providerId="LiveId" clId="{42743904-3267-4543-AD83-CCA4C36C1C8B}" dt="2019-03-25T22:22:55.771" v="1221" actId="478"/>
          <ac:spMkLst>
            <pc:docMk/>
            <pc:sldMk cId="127517020" sldId="310"/>
            <ac:spMk id="10" creationId="{00D8F5CF-2F9B-4CA8-9579-5ADA7C855C7D}"/>
          </ac:spMkLst>
        </pc:spChg>
        <pc:spChg chg="add del mod">
          <ac:chgData name="Melanie Eibl" userId="75f7bf125af24751" providerId="LiveId" clId="{42743904-3267-4543-AD83-CCA4C36C1C8B}" dt="2019-03-25T22:23:04.891" v="1225" actId="478"/>
          <ac:spMkLst>
            <pc:docMk/>
            <pc:sldMk cId="127517020" sldId="310"/>
            <ac:spMk id="11" creationId="{D26D4D07-0A61-4099-BDCC-FC944187F23D}"/>
          </ac:spMkLst>
        </pc:spChg>
        <pc:spChg chg="add del">
          <ac:chgData name="Melanie Eibl" userId="75f7bf125af24751" providerId="LiveId" clId="{42743904-3267-4543-AD83-CCA4C36C1C8B}" dt="2019-03-25T22:25:22.523" v="1230" actId="478"/>
          <ac:spMkLst>
            <pc:docMk/>
            <pc:sldMk cId="127517020" sldId="310"/>
            <ac:spMk id="12" creationId="{0E93DE26-48AD-4F51-A3FD-D58ADA058658}"/>
          </ac:spMkLst>
        </pc:spChg>
        <pc:spChg chg="add del">
          <ac:chgData name="Melanie Eibl" userId="75f7bf125af24751" providerId="LiveId" clId="{42743904-3267-4543-AD83-CCA4C36C1C8B}" dt="2019-03-25T22:25:24.289" v="1232" actId="478"/>
          <ac:spMkLst>
            <pc:docMk/>
            <pc:sldMk cId="127517020" sldId="310"/>
            <ac:spMk id="13" creationId="{6CBBEFB8-7BE2-43AC-9606-558265D83269}"/>
          </ac:spMkLst>
        </pc:spChg>
        <pc:spChg chg="add del">
          <ac:chgData name="Melanie Eibl" userId="75f7bf125af24751" providerId="LiveId" clId="{42743904-3267-4543-AD83-CCA4C36C1C8B}" dt="2019-03-25T22:25:23.367" v="1231" actId="478"/>
          <ac:spMkLst>
            <pc:docMk/>
            <pc:sldMk cId="127517020" sldId="310"/>
            <ac:spMk id="14" creationId="{0626D4DF-0347-4485-AFD1-DDC7115E2BC2}"/>
          </ac:spMkLst>
        </pc:spChg>
        <pc:spChg chg="add del">
          <ac:chgData name="Melanie Eibl" userId="75f7bf125af24751" providerId="LiveId" clId="{42743904-3267-4543-AD83-CCA4C36C1C8B}" dt="2019-03-25T22:25:24.992" v="1233" actId="478"/>
          <ac:spMkLst>
            <pc:docMk/>
            <pc:sldMk cId="127517020" sldId="310"/>
            <ac:spMk id="15" creationId="{13384B14-8610-41C7-A51B-0F41D6DC4A9F}"/>
          </ac:spMkLst>
        </pc:spChg>
        <pc:spChg chg="add mod">
          <ac:chgData name="Melanie Eibl" userId="75f7bf125af24751" providerId="LiveId" clId="{42743904-3267-4543-AD83-CCA4C36C1C8B}" dt="2019-03-25T22:26:11.240" v="1257" actId="1076"/>
          <ac:spMkLst>
            <pc:docMk/>
            <pc:sldMk cId="127517020" sldId="310"/>
            <ac:spMk id="17" creationId="{84B93490-2F68-4875-8254-AB26937A43B4}"/>
          </ac:spMkLst>
        </pc:spChg>
        <pc:spChg chg="add mod">
          <ac:chgData name="Melanie Eibl" userId="75f7bf125af24751" providerId="LiveId" clId="{42743904-3267-4543-AD83-CCA4C36C1C8B}" dt="2019-03-25T22:29:28.789" v="1329" actId="20577"/>
          <ac:spMkLst>
            <pc:docMk/>
            <pc:sldMk cId="127517020" sldId="310"/>
            <ac:spMk id="19" creationId="{3F4E7074-AD08-4AAB-BB5C-9BBBF59A424A}"/>
          </ac:spMkLst>
        </pc:spChg>
        <pc:spChg chg="add del mod">
          <ac:chgData name="Melanie Eibl" userId="75f7bf125af24751" providerId="LiveId" clId="{42743904-3267-4543-AD83-CCA4C36C1C8B}" dt="2019-03-25T22:27:35.180" v="1300"/>
          <ac:spMkLst>
            <pc:docMk/>
            <pc:sldMk cId="127517020" sldId="310"/>
            <ac:spMk id="21" creationId="{F27DB86F-5DE3-42FC-AC46-00D6491E6988}"/>
          </ac:spMkLst>
        </pc:spChg>
        <pc:spChg chg="add del mod">
          <ac:chgData name="Melanie Eibl" userId="75f7bf125af24751" providerId="LiveId" clId="{42743904-3267-4543-AD83-CCA4C36C1C8B}" dt="2019-03-25T22:27:58.380" v="1310" actId="478"/>
          <ac:spMkLst>
            <pc:docMk/>
            <pc:sldMk cId="127517020" sldId="310"/>
            <ac:spMk id="22" creationId="{D8F16B7B-BA96-4E4E-A5E6-FDEA82150A6E}"/>
          </ac:spMkLst>
        </pc:spChg>
        <pc:spChg chg="add mod">
          <ac:chgData name="Melanie Eibl" userId="75f7bf125af24751" providerId="LiveId" clId="{42743904-3267-4543-AD83-CCA4C36C1C8B}" dt="2019-03-25T22:27:52.086" v="1308" actId="1076"/>
          <ac:spMkLst>
            <pc:docMk/>
            <pc:sldMk cId="127517020" sldId="310"/>
            <ac:spMk id="23" creationId="{579663A2-FA5B-4FF4-BEA1-94ACE432D4AC}"/>
          </ac:spMkLst>
        </pc:spChg>
        <pc:spChg chg="add mod">
          <ac:chgData name="Melanie Eibl" userId="75f7bf125af24751" providerId="LiveId" clId="{42743904-3267-4543-AD83-CCA4C36C1C8B}" dt="2019-03-25T22:28:10.085" v="1313" actId="1076"/>
          <ac:spMkLst>
            <pc:docMk/>
            <pc:sldMk cId="127517020" sldId="310"/>
            <ac:spMk id="25" creationId="{C314B2CF-E5EF-4F8D-BBA4-FCBDB6D4A893}"/>
          </ac:spMkLst>
        </pc:spChg>
        <pc:spChg chg="add mod">
          <ac:chgData name="Melanie Eibl" userId="75f7bf125af24751" providerId="LiveId" clId="{42743904-3267-4543-AD83-CCA4C36C1C8B}" dt="2019-03-25T22:29:17.643" v="1328" actId="1076"/>
          <ac:spMkLst>
            <pc:docMk/>
            <pc:sldMk cId="127517020" sldId="310"/>
            <ac:spMk id="30" creationId="{28A5B89E-FD19-4E5D-9ABB-ACD8054A6CA5}"/>
          </ac:spMkLst>
        </pc:spChg>
        <pc:picChg chg="add del">
          <ac:chgData name="Melanie Eibl" userId="75f7bf125af24751" providerId="LiveId" clId="{42743904-3267-4543-AD83-CCA4C36C1C8B}" dt="2019-03-25T22:25:37.192" v="1234" actId="478"/>
          <ac:picMkLst>
            <pc:docMk/>
            <pc:sldMk cId="127517020" sldId="310"/>
            <ac:picMk id="6" creationId="{293BDCB1-9A89-489F-8F70-1BA2EF3BEF1E}"/>
          </ac:picMkLst>
        </pc:picChg>
        <pc:picChg chg="add">
          <ac:chgData name="Melanie Eibl" userId="75f7bf125af24751" providerId="LiveId" clId="{42743904-3267-4543-AD83-CCA4C36C1C8B}" dt="2019-03-25T22:22:47.386" v="1220"/>
          <ac:picMkLst>
            <pc:docMk/>
            <pc:sldMk cId="127517020" sldId="310"/>
            <ac:picMk id="7" creationId="{EE184BE6-7A6E-46B3-AC14-6086446F7373}"/>
          </ac:picMkLst>
        </pc:picChg>
        <pc:picChg chg="add">
          <ac:chgData name="Melanie Eibl" userId="75f7bf125af24751" providerId="LiveId" clId="{42743904-3267-4543-AD83-CCA4C36C1C8B}" dt="2019-03-25T22:22:47.386" v="1220"/>
          <ac:picMkLst>
            <pc:docMk/>
            <pc:sldMk cId="127517020" sldId="310"/>
            <ac:picMk id="8" creationId="{339811EB-714A-4512-8632-0028F5DE4378}"/>
          </ac:picMkLst>
        </pc:picChg>
        <pc:picChg chg="add del">
          <ac:chgData name="Melanie Eibl" userId="75f7bf125af24751" providerId="LiveId" clId="{42743904-3267-4543-AD83-CCA4C36C1C8B}" dt="2019-03-25T22:25:37.973" v="1235" actId="478"/>
          <ac:picMkLst>
            <pc:docMk/>
            <pc:sldMk cId="127517020" sldId="310"/>
            <ac:picMk id="9" creationId="{FC12F661-4739-44D7-8EC7-F1CFE3817709}"/>
          </ac:picMkLst>
        </pc:picChg>
        <pc:picChg chg="add mod">
          <ac:chgData name="Melanie Eibl" userId="75f7bf125af24751" providerId="LiveId" clId="{42743904-3267-4543-AD83-CCA4C36C1C8B}" dt="2019-03-25T22:25:15.199" v="1229" actId="1076"/>
          <ac:picMkLst>
            <pc:docMk/>
            <pc:sldMk cId="127517020" sldId="310"/>
            <ac:picMk id="16" creationId="{4B8AEAB2-BF97-4B36-B84F-CA82F46E0EDF}"/>
          </ac:picMkLst>
        </pc:picChg>
        <pc:picChg chg="add del">
          <ac:chgData name="Melanie Eibl" userId="75f7bf125af24751" providerId="LiveId" clId="{42743904-3267-4543-AD83-CCA4C36C1C8B}" dt="2019-03-25T22:26:18.321" v="1259"/>
          <ac:picMkLst>
            <pc:docMk/>
            <pc:sldMk cId="127517020" sldId="310"/>
            <ac:picMk id="18" creationId="{2A6CEA9A-C509-40D6-B72D-6F81F05E7184}"/>
          </ac:picMkLst>
        </pc:picChg>
        <pc:picChg chg="add del mod">
          <ac:chgData name="Melanie Eibl" userId="75f7bf125af24751" providerId="LiveId" clId="{42743904-3267-4543-AD83-CCA4C36C1C8B}" dt="2019-03-25T22:27:59.646" v="1311" actId="478"/>
          <ac:picMkLst>
            <pc:docMk/>
            <pc:sldMk cId="127517020" sldId="310"/>
            <ac:picMk id="20" creationId="{7D6EB4BE-BE9A-4773-B860-0840764359F7}"/>
          </ac:picMkLst>
        </pc:picChg>
        <pc:picChg chg="add mod">
          <ac:chgData name="Melanie Eibl" userId="75f7bf125af24751" providerId="LiveId" clId="{42743904-3267-4543-AD83-CCA4C36C1C8B}" dt="2019-03-25T22:28:10.085" v="1313" actId="1076"/>
          <ac:picMkLst>
            <pc:docMk/>
            <pc:sldMk cId="127517020" sldId="310"/>
            <ac:picMk id="24" creationId="{CAE9BB8E-FE3A-47A9-B15B-2333A1352F49}"/>
          </ac:picMkLst>
        </pc:picChg>
        <pc:cxnChg chg="add mod">
          <ac:chgData name="Melanie Eibl" userId="75f7bf125af24751" providerId="LiveId" clId="{42743904-3267-4543-AD83-CCA4C36C1C8B}" dt="2019-03-25T22:28:40.541" v="1316" actId="14100"/>
          <ac:cxnSpMkLst>
            <pc:docMk/>
            <pc:sldMk cId="127517020" sldId="310"/>
            <ac:cxnSpMk id="27" creationId="{AF9C4F06-329F-4960-B671-573A0DF9A3AB}"/>
          </ac:cxnSpMkLst>
        </pc:cxnChg>
      </pc:sldChg>
      <pc:sldChg chg="modSp add del modNotesTx">
        <pc:chgData name="Melanie Eibl" userId="75f7bf125af24751" providerId="LiveId" clId="{42743904-3267-4543-AD83-CCA4C36C1C8B}" dt="2019-03-26T11:04:29.750" v="2129" actId="2696"/>
        <pc:sldMkLst>
          <pc:docMk/>
          <pc:sldMk cId="1109559704" sldId="311"/>
        </pc:sldMkLst>
        <pc:spChg chg="mod">
          <ac:chgData name="Melanie Eibl" userId="75f7bf125af24751" providerId="LiveId" clId="{42743904-3267-4543-AD83-CCA4C36C1C8B}" dt="2019-03-25T21:27:49.605" v="157" actId="20577"/>
          <ac:spMkLst>
            <pc:docMk/>
            <pc:sldMk cId="1109559704" sldId="311"/>
            <ac:spMk id="2" creationId="{7CE7635D-07D6-487F-B9DB-F6E40F2DD497}"/>
          </ac:spMkLst>
        </pc:spChg>
        <pc:spChg chg="mod">
          <ac:chgData name="Melanie Eibl" userId="75f7bf125af24751" providerId="LiveId" clId="{42743904-3267-4543-AD83-CCA4C36C1C8B}" dt="2019-03-25T22:45:17.992" v="1674"/>
          <ac:spMkLst>
            <pc:docMk/>
            <pc:sldMk cId="1109559704" sldId="311"/>
            <ac:spMk id="3" creationId="{704736C3-605D-4DBC-AF74-C2DD2C37FEFB}"/>
          </ac:spMkLst>
        </pc:spChg>
      </pc:sldChg>
      <pc:sldChg chg="modSp add modNotesTx">
        <pc:chgData name="Melanie Eibl" userId="75f7bf125af24751" providerId="LiveId" clId="{42743904-3267-4543-AD83-CCA4C36C1C8B}" dt="2019-03-26T11:37:42.343" v="2432" actId="27636"/>
        <pc:sldMkLst>
          <pc:docMk/>
          <pc:sldMk cId="3363763044" sldId="312"/>
        </pc:sldMkLst>
        <pc:spChg chg="mod">
          <ac:chgData name="Melanie Eibl" userId="75f7bf125af24751" providerId="LiveId" clId="{42743904-3267-4543-AD83-CCA4C36C1C8B}" dt="2019-03-26T11:28:31.030" v="2176" actId="20577"/>
          <ac:spMkLst>
            <pc:docMk/>
            <pc:sldMk cId="3363763044" sldId="312"/>
            <ac:spMk id="2" creationId="{D0051B72-525A-492B-93A0-40BBAE9445A3}"/>
          </ac:spMkLst>
        </pc:spChg>
        <pc:spChg chg="mod">
          <ac:chgData name="Melanie Eibl" userId="75f7bf125af24751" providerId="LiveId" clId="{42743904-3267-4543-AD83-CCA4C36C1C8B}" dt="2019-03-26T11:37:42.343" v="2432" actId="27636"/>
          <ac:spMkLst>
            <pc:docMk/>
            <pc:sldMk cId="3363763044" sldId="312"/>
            <ac:spMk id="3" creationId="{B7515B2D-2BF3-42F0-8BBB-1A93BAE399F1}"/>
          </ac:spMkLst>
        </pc:spChg>
      </pc:sldChg>
      <pc:sldChg chg="modSp add del modNotesTx">
        <pc:chgData name="Melanie Eibl" userId="75f7bf125af24751" providerId="LiveId" clId="{42743904-3267-4543-AD83-CCA4C36C1C8B}" dt="2019-03-25T22:50:24.219" v="1718" actId="2696"/>
        <pc:sldMkLst>
          <pc:docMk/>
          <pc:sldMk cId="2662718838" sldId="313"/>
        </pc:sldMkLst>
        <pc:spChg chg="mod">
          <ac:chgData name="Melanie Eibl" userId="75f7bf125af24751" providerId="LiveId" clId="{42743904-3267-4543-AD83-CCA4C36C1C8B}" dt="2019-03-25T21:29:27.816" v="196" actId="20577"/>
          <ac:spMkLst>
            <pc:docMk/>
            <pc:sldMk cId="2662718838" sldId="313"/>
            <ac:spMk id="2" creationId="{B01EBFC4-7259-4C88-96EF-3AA4FC30057F}"/>
          </ac:spMkLst>
        </pc:spChg>
      </pc:sldChg>
      <pc:sldChg chg="modSp add del">
        <pc:chgData name="Melanie Eibl" userId="75f7bf125af24751" providerId="LiveId" clId="{42743904-3267-4543-AD83-CCA4C36C1C8B}" dt="2019-03-26T11:42:06.836" v="2462" actId="2696"/>
        <pc:sldMkLst>
          <pc:docMk/>
          <pc:sldMk cId="2665842646" sldId="314"/>
        </pc:sldMkLst>
        <pc:spChg chg="mod">
          <ac:chgData name="Melanie Eibl" userId="75f7bf125af24751" providerId="LiveId" clId="{42743904-3267-4543-AD83-CCA4C36C1C8B}" dt="2019-03-25T21:39:43.315" v="228" actId="20577"/>
          <ac:spMkLst>
            <pc:docMk/>
            <pc:sldMk cId="2665842646" sldId="314"/>
            <ac:spMk id="2" creationId="{64B40A54-A1CB-40AC-965F-B0B9DDBA86D1}"/>
          </ac:spMkLst>
        </pc:spChg>
      </pc:sldChg>
      <pc:sldChg chg="modSp add">
        <pc:chgData name="Melanie Eibl" userId="75f7bf125af24751" providerId="LiveId" clId="{42743904-3267-4543-AD83-CCA4C36C1C8B}" dt="2019-03-26T11:50:00.988" v="2717" actId="20577"/>
        <pc:sldMkLst>
          <pc:docMk/>
          <pc:sldMk cId="2989871079" sldId="315"/>
        </pc:sldMkLst>
        <pc:spChg chg="mod">
          <ac:chgData name="Melanie Eibl" userId="75f7bf125af24751" providerId="LiveId" clId="{42743904-3267-4543-AD83-CCA4C36C1C8B}" dt="2019-03-25T22:53:51.683" v="1735" actId="20577"/>
          <ac:spMkLst>
            <pc:docMk/>
            <pc:sldMk cId="2989871079" sldId="315"/>
            <ac:spMk id="2" creationId="{A49C02F5-BEF6-49F3-9F9B-A87239B431FB}"/>
          </ac:spMkLst>
        </pc:spChg>
        <pc:spChg chg="mod">
          <ac:chgData name="Melanie Eibl" userId="75f7bf125af24751" providerId="LiveId" clId="{42743904-3267-4543-AD83-CCA4C36C1C8B}" dt="2019-03-26T11:50:00.988" v="2717" actId="20577"/>
          <ac:spMkLst>
            <pc:docMk/>
            <pc:sldMk cId="2989871079" sldId="315"/>
            <ac:spMk id="3" creationId="{431BD62F-2B5C-42E9-AE9A-31B11025FAB3}"/>
          </ac:spMkLst>
        </pc:spChg>
      </pc:sldChg>
      <pc:sldChg chg="modSp add del">
        <pc:chgData name="Melanie Eibl" userId="75f7bf125af24751" providerId="LiveId" clId="{42743904-3267-4543-AD83-CCA4C36C1C8B}" dt="2019-03-26T11:38:46.815" v="2434" actId="2696"/>
        <pc:sldMkLst>
          <pc:docMk/>
          <pc:sldMk cId="4165174928" sldId="316"/>
        </pc:sldMkLst>
        <pc:spChg chg="mod">
          <ac:chgData name="Melanie Eibl" userId="75f7bf125af24751" providerId="LiveId" clId="{42743904-3267-4543-AD83-CCA4C36C1C8B}" dt="2019-03-25T21:42:19.495" v="258" actId="27636"/>
          <ac:spMkLst>
            <pc:docMk/>
            <pc:sldMk cId="4165174928" sldId="316"/>
            <ac:spMk id="3" creationId="{D0030247-CDD6-482D-A1B5-8933DBA564E2}"/>
          </ac:spMkLst>
        </pc:spChg>
      </pc:sldChg>
      <pc:sldChg chg="modSp add modNotesTx">
        <pc:chgData name="Melanie Eibl" userId="75f7bf125af24751" providerId="LiveId" clId="{42743904-3267-4543-AD83-CCA4C36C1C8B}" dt="2019-03-26T16:38:40.532" v="2759" actId="20577"/>
        <pc:sldMkLst>
          <pc:docMk/>
          <pc:sldMk cId="1431077766" sldId="317"/>
        </pc:sldMkLst>
        <pc:spChg chg="mod">
          <ac:chgData name="Melanie Eibl" userId="75f7bf125af24751" providerId="LiveId" clId="{42743904-3267-4543-AD83-CCA4C36C1C8B}" dt="2019-03-25T22:03:54.763" v="430" actId="14100"/>
          <ac:spMkLst>
            <pc:docMk/>
            <pc:sldMk cId="1431077766" sldId="317"/>
            <ac:spMk id="2" creationId="{83E52776-A27E-4EFD-98D3-63AF3D86BD74}"/>
          </ac:spMkLst>
        </pc:spChg>
        <pc:spChg chg="mod">
          <ac:chgData name="Melanie Eibl" userId="75f7bf125af24751" providerId="LiveId" clId="{42743904-3267-4543-AD83-CCA4C36C1C8B}" dt="2019-03-26T16:38:29.960" v="2743" actId="20577"/>
          <ac:spMkLst>
            <pc:docMk/>
            <pc:sldMk cId="1431077766" sldId="317"/>
            <ac:spMk id="3" creationId="{CBB1D894-80B8-408B-995A-C51908C57021}"/>
          </ac:spMkLst>
        </pc:spChg>
      </pc:sldChg>
      <pc:sldChg chg="modSp add modNotesTx">
        <pc:chgData name="Melanie Eibl" userId="75f7bf125af24751" providerId="LiveId" clId="{42743904-3267-4543-AD83-CCA4C36C1C8B}" dt="2019-03-26T10:59:25.767" v="2128" actId="20577"/>
        <pc:sldMkLst>
          <pc:docMk/>
          <pc:sldMk cId="3799725667" sldId="318"/>
        </pc:sldMkLst>
        <pc:spChg chg="mod">
          <ac:chgData name="Melanie Eibl" userId="75f7bf125af24751" providerId="LiveId" clId="{42743904-3267-4543-AD83-CCA4C36C1C8B}" dt="2019-03-25T22:35:51.315" v="1380" actId="20577"/>
          <ac:spMkLst>
            <pc:docMk/>
            <pc:sldMk cId="3799725667" sldId="318"/>
            <ac:spMk id="2" creationId="{059C0F4A-FB92-4CF7-85B4-F3F6C6B6D70C}"/>
          </ac:spMkLst>
        </pc:spChg>
        <pc:spChg chg="mod">
          <ac:chgData name="Melanie Eibl" userId="75f7bf125af24751" providerId="LiveId" clId="{42743904-3267-4543-AD83-CCA4C36C1C8B}" dt="2019-03-26T10:59:25.767" v="2128" actId="20577"/>
          <ac:spMkLst>
            <pc:docMk/>
            <pc:sldMk cId="3799725667" sldId="318"/>
            <ac:spMk id="3" creationId="{88669B87-3950-4942-A38C-E7CB259D56A3}"/>
          </ac:spMkLst>
        </pc:spChg>
      </pc:sldChg>
      <pc:sldChg chg="modSp add">
        <pc:chgData name="Melanie Eibl" userId="75f7bf125af24751" providerId="LiveId" clId="{42743904-3267-4543-AD83-CCA4C36C1C8B}" dt="2019-03-26T11:45:29.111" v="2643" actId="20577"/>
        <pc:sldMkLst>
          <pc:docMk/>
          <pc:sldMk cId="43461615" sldId="319"/>
        </pc:sldMkLst>
        <pc:spChg chg="mod">
          <ac:chgData name="Melanie Eibl" userId="75f7bf125af24751" providerId="LiveId" clId="{42743904-3267-4543-AD83-CCA4C36C1C8B}" dt="2019-03-26T11:43:02.904" v="2470" actId="20577"/>
          <ac:spMkLst>
            <pc:docMk/>
            <pc:sldMk cId="43461615" sldId="319"/>
            <ac:spMk id="2" creationId="{8C177856-710F-4899-AFE5-E22BF6BD6E14}"/>
          </ac:spMkLst>
        </pc:spChg>
        <pc:spChg chg="mod">
          <ac:chgData name="Melanie Eibl" userId="75f7bf125af24751" providerId="LiveId" clId="{42743904-3267-4543-AD83-CCA4C36C1C8B}" dt="2019-03-26T11:45:29.111" v="2643" actId="20577"/>
          <ac:spMkLst>
            <pc:docMk/>
            <pc:sldMk cId="43461615" sldId="319"/>
            <ac:spMk id="3" creationId="{02351B12-E19E-4084-AABD-956D110FDEF6}"/>
          </ac:spMkLst>
        </pc:spChg>
      </pc:sldChg>
    </pc:docChg>
  </pc:docChgLst>
  <pc:docChgLst>
    <pc:chgData name="Melanie Eibl" userId="75f7bf125af24751" providerId="LiveId" clId="{4A09E8AC-525C-436A-B3C4-50B92D482A2A}"/>
    <pc:docChg chg="undo custSel addSld delSld modSld">
      <pc:chgData name="Melanie Eibl" userId="75f7bf125af24751" providerId="LiveId" clId="{4A09E8AC-525C-436A-B3C4-50B92D482A2A}" dt="2022-11-13T10:40:25.488" v="1127" actId="6549"/>
      <pc:docMkLst>
        <pc:docMk/>
      </pc:docMkLst>
      <pc:sldChg chg="modSp mod modNotesTx">
        <pc:chgData name="Melanie Eibl" userId="75f7bf125af24751" providerId="LiveId" clId="{4A09E8AC-525C-436A-B3C4-50B92D482A2A}" dt="2022-11-13T09:06:36.572" v="150" actId="20577"/>
        <pc:sldMkLst>
          <pc:docMk/>
          <pc:sldMk cId="829966637" sldId="258"/>
        </pc:sldMkLst>
        <pc:spChg chg="mod">
          <ac:chgData name="Melanie Eibl" userId="75f7bf125af24751" providerId="LiveId" clId="{4A09E8AC-525C-436A-B3C4-50B92D482A2A}" dt="2022-11-13T09:06:36.572" v="150" actId="20577"/>
          <ac:spMkLst>
            <pc:docMk/>
            <pc:sldMk cId="829966637" sldId="258"/>
            <ac:spMk id="3" creationId="{D7E77FDB-E7B4-1E54-3004-76731EB5E946}"/>
          </ac:spMkLst>
        </pc:spChg>
      </pc:sldChg>
      <pc:sldChg chg="add del">
        <pc:chgData name="Melanie Eibl" userId="75f7bf125af24751" providerId="LiveId" clId="{4A09E8AC-525C-436A-B3C4-50B92D482A2A}" dt="2022-11-13T10:23:24.603" v="732" actId="47"/>
        <pc:sldMkLst>
          <pc:docMk/>
          <pc:sldMk cId="1413354443" sldId="264"/>
        </pc:sldMkLst>
      </pc:sldChg>
      <pc:sldChg chg="modSp mod">
        <pc:chgData name="Melanie Eibl" userId="75f7bf125af24751" providerId="LiveId" clId="{4A09E8AC-525C-436A-B3C4-50B92D482A2A}" dt="2022-11-13T10:10:54.413" v="729" actId="20577"/>
        <pc:sldMkLst>
          <pc:docMk/>
          <pc:sldMk cId="2411103095" sldId="265"/>
        </pc:sldMkLst>
        <pc:spChg chg="mod">
          <ac:chgData name="Melanie Eibl" userId="75f7bf125af24751" providerId="LiveId" clId="{4A09E8AC-525C-436A-B3C4-50B92D482A2A}" dt="2022-11-13T09:59:32.719" v="447" actId="20577"/>
          <ac:spMkLst>
            <pc:docMk/>
            <pc:sldMk cId="2411103095" sldId="265"/>
            <ac:spMk id="2" creationId="{DEA3ECD3-4D4F-3B0A-FF87-670FA814F276}"/>
          </ac:spMkLst>
        </pc:spChg>
        <pc:spChg chg="mod">
          <ac:chgData name="Melanie Eibl" userId="75f7bf125af24751" providerId="LiveId" clId="{4A09E8AC-525C-436A-B3C4-50B92D482A2A}" dt="2022-11-13T10:10:54.413" v="729" actId="20577"/>
          <ac:spMkLst>
            <pc:docMk/>
            <pc:sldMk cId="2411103095" sldId="265"/>
            <ac:spMk id="3" creationId="{A0231159-8298-E28B-3D5A-9CD362167F6D}"/>
          </ac:spMkLst>
        </pc:spChg>
      </pc:sldChg>
      <pc:sldChg chg="addSp delSp modSp mod modClrScheme chgLayout">
        <pc:chgData name="Melanie Eibl" userId="75f7bf125af24751" providerId="LiveId" clId="{4A09E8AC-525C-436A-B3C4-50B92D482A2A}" dt="2022-11-13T09:16:47.126" v="372" actId="1076"/>
        <pc:sldMkLst>
          <pc:docMk/>
          <pc:sldMk cId="2632214880" sldId="282"/>
        </pc:sldMkLst>
        <pc:spChg chg="mod ord">
          <ac:chgData name="Melanie Eibl" userId="75f7bf125af24751" providerId="LiveId" clId="{4A09E8AC-525C-436A-B3C4-50B92D482A2A}" dt="2022-11-13T09:16:26.635" v="370" actId="700"/>
          <ac:spMkLst>
            <pc:docMk/>
            <pc:sldMk cId="2632214880" sldId="282"/>
            <ac:spMk id="2" creationId="{6FFDD1D9-F1D9-4313-951E-33557C999E40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3" creationId="{61CD9CC4-CF50-78E1-8014-0F7E0FED2EEC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4" creationId="{C7BDD9D8-D257-2EF9-2B09-5F947AE474B3}"/>
          </ac:spMkLst>
        </pc:spChg>
        <pc:spChg chg="add del mod">
          <ac:chgData name="Melanie Eibl" userId="75f7bf125af24751" providerId="LiveId" clId="{4A09E8AC-525C-436A-B3C4-50B92D482A2A}" dt="2022-11-13T09:16:09.139" v="367"/>
          <ac:spMkLst>
            <pc:docMk/>
            <pc:sldMk cId="2632214880" sldId="282"/>
            <ac:spMk id="5" creationId="{D34AC5CD-2A1F-B10D-D31E-F3B408E50E04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6" creationId="{EDD70394-16B6-6076-A025-FA9422136CD2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7" creationId="{AD5880D9-1C07-4614-2829-FF77D6CD7BAC}"/>
          </ac:spMkLst>
        </pc:spChg>
        <pc:spChg chg="mod ord">
          <ac:chgData name="Melanie Eibl" userId="75f7bf125af24751" providerId="LiveId" clId="{4A09E8AC-525C-436A-B3C4-50B92D482A2A}" dt="2022-11-13T09:16:40.197" v="371" actId="20577"/>
          <ac:spMkLst>
            <pc:docMk/>
            <pc:sldMk cId="2632214880" sldId="282"/>
            <ac:spMk id="8" creationId="{866B3105-57AF-4A04-8FFE-74BE9C266BED}"/>
          </ac:spMkLst>
        </pc:spChg>
        <pc:spChg chg="add del mod">
          <ac:chgData name="Melanie Eibl" userId="75f7bf125af24751" providerId="LiveId" clId="{4A09E8AC-525C-436A-B3C4-50B92D482A2A}" dt="2022-11-13T09:16:16.586" v="368"/>
          <ac:spMkLst>
            <pc:docMk/>
            <pc:sldMk cId="2632214880" sldId="282"/>
            <ac:spMk id="10" creationId="{CD111D8A-5175-4A9B-CCDB-2630C5921CBB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1" creationId="{5ED7AB6B-BB9F-911D-6E72-8C1849C733F3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2" creationId="{9C962F20-B9E5-7293-063E-A608B67B3678}"/>
          </ac:spMkLst>
        </pc:spChg>
        <pc:spChg chg="add del mod">
          <ac:chgData name="Melanie Eibl" userId="75f7bf125af24751" providerId="LiveId" clId="{4A09E8AC-525C-436A-B3C4-50B92D482A2A}" dt="2022-11-13T09:16:17.917" v="369"/>
          <ac:spMkLst>
            <pc:docMk/>
            <pc:sldMk cId="2632214880" sldId="282"/>
            <ac:spMk id="13" creationId="{8D57608E-17C1-B668-512B-FC1E833B10A9}"/>
          </ac:spMkLst>
        </pc:spChg>
        <pc:picChg chg="mod ord">
          <ac:chgData name="Melanie Eibl" userId="75f7bf125af24751" providerId="LiveId" clId="{4A09E8AC-525C-436A-B3C4-50B92D482A2A}" dt="2022-11-13T09:16:47.126" v="372" actId="1076"/>
          <ac:picMkLst>
            <pc:docMk/>
            <pc:sldMk cId="2632214880" sldId="282"/>
            <ac:picMk id="9" creationId="{EAC2D9CA-8A64-47C9-85FD-F97CCE410046}"/>
          </ac:picMkLst>
        </pc:picChg>
      </pc:sldChg>
      <pc:sldChg chg="modSp mod modNotesTx">
        <pc:chgData name="Melanie Eibl" userId="75f7bf125af24751" providerId="LiveId" clId="{4A09E8AC-525C-436A-B3C4-50B92D482A2A}" dt="2022-11-13T10:40:25.488" v="1127" actId="6549"/>
        <pc:sldMkLst>
          <pc:docMk/>
          <pc:sldMk cId="2989871079" sldId="315"/>
        </pc:sldMkLst>
        <pc:spChg chg="mod">
          <ac:chgData name="Melanie Eibl" userId="75f7bf125af24751" providerId="LiveId" clId="{4A09E8AC-525C-436A-B3C4-50B92D482A2A}" dt="2022-11-13T10:40:15.967" v="1126" actId="20577"/>
          <ac:spMkLst>
            <pc:docMk/>
            <pc:sldMk cId="2989871079" sldId="315"/>
            <ac:spMk id="3" creationId="{431BD62F-2B5C-42E9-AE9A-31B11025FAB3}"/>
          </ac:spMkLst>
        </pc:spChg>
      </pc:sldChg>
      <pc:sldChg chg="modSp mod modNotesTx">
        <pc:chgData name="Melanie Eibl" userId="75f7bf125af24751" providerId="LiveId" clId="{4A09E8AC-525C-436A-B3C4-50B92D482A2A}" dt="2022-11-13T09:06:29.828" v="142" actId="20577"/>
        <pc:sldMkLst>
          <pc:docMk/>
          <pc:sldMk cId="3311654331" sldId="320"/>
        </pc:sldMkLst>
        <pc:spChg chg="mod">
          <ac:chgData name="Melanie Eibl" userId="75f7bf125af24751" providerId="LiveId" clId="{4A09E8AC-525C-436A-B3C4-50B92D482A2A}" dt="2022-11-13T09:06:29.828" v="142" actId="20577"/>
          <ac:spMkLst>
            <pc:docMk/>
            <pc:sldMk cId="3311654331" sldId="320"/>
            <ac:spMk id="3" creationId="{5CCE63FA-C83E-DDA2-A131-7AD5BE7BFE3D}"/>
          </ac:spMkLst>
        </pc:spChg>
      </pc:sldChg>
      <pc:sldChg chg="modNotesTx">
        <pc:chgData name="Melanie Eibl" userId="75f7bf125af24751" providerId="LiveId" clId="{4A09E8AC-525C-436A-B3C4-50B92D482A2A}" dt="2022-11-13T09:10:34.487" v="318" actId="368"/>
        <pc:sldMkLst>
          <pc:docMk/>
          <pc:sldMk cId="2875038174" sldId="323"/>
        </pc:sldMkLst>
      </pc:sldChg>
      <pc:sldChg chg="modNotesTx">
        <pc:chgData name="Melanie Eibl" userId="75f7bf125af24751" providerId="LiveId" clId="{4A09E8AC-525C-436A-B3C4-50B92D482A2A}" dt="2022-11-13T09:05:04.203" v="134"/>
        <pc:sldMkLst>
          <pc:docMk/>
          <pc:sldMk cId="2355496188" sldId="328"/>
        </pc:sldMkLst>
      </pc:sldChg>
      <pc:sldChg chg="modSp mod modNotesTx">
        <pc:chgData name="Melanie Eibl" userId="75f7bf125af24751" providerId="LiveId" clId="{4A09E8AC-525C-436A-B3C4-50B92D482A2A}" dt="2022-11-13T09:04:22.738" v="133" actId="6549"/>
        <pc:sldMkLst>
          <pc:docMk/>
          <pc:sldMk cId="72108302" sldId="330"/>
        </pc:sldMkLst>
        <pc:spChg chg="mod">
          <ac:chgData name="Melanie Eibl" userId="75f7bf125af24751" providerId="LiveId" clId="{4A09E8AC-525C-436A-B3C4-50B92D482A2A}" dt="2022-11-13T09:03:22.875" v="58" actId="20577"/>
          <ac:spMkLst>
            <pc:docMk/>
            <pc:sldMk cId="72108302" sldId="330"/>
            <ac:spMk id="3" creationId="{612F1A1F-7C35-1B29-CD8B-FBC22CF365EF}"/>
          </ac:spMkLst>
        </pc:spChg>
      </pc:sldChg>
      <pc:sldChg chg="modSp mod">
        <pc:chgData name="Melanie Eibl" userId="75f7bf125af24751" providerId="LiveId" clId="{4A09E8AC-525C-436A-B3C4-50B92D482A2A}" dt="2022-11-13T09:14:53.636" v="366" actId="20577"/>
        <pc:sldMkLst>
          <pc:docMk/>
          <pc:sldMk cId="342697509" sldId="331"/>
        </pc:sldMkLst>
        <pc:spChg chg="mod">
          <ac:chgData name="Melanie Eibl" userId="75f7bf125af24751" providerId="LiveId" clId="{4A09E8AC-525C-436A-B3C4-50B92D482A2A}" dt="2022-11-13T09:14:53.636" v="366" actId="20577"/>
          <ac:spMkLst>
            <pc:docMk/>
            <pc:sldMk cId="342697509" sldId="331"/>
            <ac:spMk id="3" creationId="{E6B0B646-6041-C27C-CA08-CA4FBF788764}"/>
          </ac:spMkLst>
        </pc:spChg>
      </pc:sldChg>
      <pc:sldChg chg="modSp mod modNotesTx">
        <pc:chgData name="Melanie Eibl" userId="75f7bf125af24751" providerId="LiveId" clId="{4A09E8AC-525C-436A-B3C4-50B92D482A2A}" dt="2022-11-13T09:20:23.915" v="426" actId="6549"/>
        <pc:sldMkLst>
          <pc:docMk/>
          <pc:sldMk cId="1443939577" sldId="332"/>
        </pc:sldMkLst>
        <pc:spChg chg="mod">
          <ac:chgData name="Melanie Eibl" userId="75f7bf125af24751" providerId="LiveId" clId="{4A09E8AC-525C-436A-B3C4-50B92D482A2A}" dt="2022-11-13T09:20:17.266" v="422" actId="21"/>
          <ac:spMkLst>
            <pc:docMk/>
            <pc:sldMk cId="1443939577" sldId="332"/>
            <ac:spMk id="2" creationId="{312F7673-829F-74FD-4777-AEDD65B9AF5B}"/>
          </ac:spMkLst>
        </pc:spChg>
        <pc:spChg chg="mod">
          <ac:chgData name="Melanie Eibl" userId="75f7bf125af24751" providerId="LiveId" clId="{4A09E8AC-525C-436A-B3C4-50B92D482A2A}" dt="2022-11-13T09:18:40.166" v="421" actId="6549"/>
          <ac:spMkLst>
            <pc:docMk/>
            <pc:sldMk cId="1443939577" sldId="332"/>
            <ac:spMk id="3" creationId="{EC13E4EE-4E33-51EF-D5D2-E323AB7EA6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BA27990-1003-4558-BF5D-0F677CC79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568DAB-DC69-4AA2-BCAC-692EC70E8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FA445-5BC0-42A4-B3EA-BA2330D216D4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3EE68-E2BE-4946-87EF-B3886FF2D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17F0D4-CCD9-46A1-95A1-AEE4DE765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3D65-1D1F-4E0F-BF5B-093FB721C6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6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07C8-8859-4134-B301-8FF38AEB645C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27C5-35D0-4664-A633-5D486BF1F2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1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hell_(computing)" TargetMode="External"/><Relationship Id="rId4" Type="http://schemas.openxmlformats.org/officeDocument/2006/relationships/hyperlink" Target="https://en.wikipedia.org/wiki/Command-line_interfac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owerShell/PSScriptAnalyz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Guten Tag Zusammen und herzlich willkommen zu meinem Vortrag zum Thema “Automatisiertes Testen mit PowerShell und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Pester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AAA-Pattern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HelloWorld.ps1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Eventuell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Code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in der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aktuellen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verfügbar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verwendet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das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sogenannte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Dot-Sourcing. 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should-Operator -Be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– Describe – It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Pester-Tests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laufen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grundsätzlich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zwei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ab: Discovery und Run. In der Discovery-Phase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durchsucht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 die Test-Files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vorher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beschriebenen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Blöcken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Describe, Context, It und so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weiter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Um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bereits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Skript-Blöcke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während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Discovery-Phase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ausführen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können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um variable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Beschreibungstexte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datengetriebene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bereitzustellen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das in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sogenannten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BeforeDiscovery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-Block tun.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Wichtig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Test-Code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It,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BeforeAll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BeforeEach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AfterAll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AfterEach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ausgeführt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eingefügter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während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Discovery-Phase 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ausgeführt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kommt beim Run zu unerwünschten Effekten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 Ende der Discovery-Phase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alle Tests, Setups und Teardowns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jeweiligen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Skript-Blöcken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Datenstruktur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Bei der Run-Phase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übergibt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Datenstruktur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Runner.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Dabei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in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Scope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ausgeführt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Hat der Runner alle Tests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abgearbeitet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das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benötigen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drei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Schlüsslworte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Context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 für den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äußeren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Rahmen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für den Test und Should für die Assertion.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wirft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wenn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erwartete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aktuellen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übereinstimmt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 err="1"/>
              <a:t>BeforeDiscovery</a:t>
            </a:r>
            <a:r>
              <a:rPr lang="en-DE" dirty="0"/>
              <a:t>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Clear-Host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$</a:t>
            </a:r>
            <a:r>
              <a:rPr lang="en-DE" dirty="0" err="1"/>
              <a:t>Script:date</a:t>
            </a:r>
            <a:r>
              <a:rPr lang="en-DE" dirty="0"/>
              <a:t> = Get-date -Format "dd/MM/</a:t>
            </a:r>
            <a:r>
              <a:rPr lang="en-DE" dirty="0" err="1"/>
              <a:t>yyyy</a:t>
            </a:r>
            <a:r>
              <a:rPr lang="en-DE" dirty="0"/>
              <a:t>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 err="1"/>
              <a:t>BeforeAll</a:t>
            </a:r>
            <a:r>
              <a:rPr lang="en-DE" dirty="0"/>
              <a:t>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Write-Host "Before all Context"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Context "Unser </a:t>
            </a:r>
            <a:r>
              <a:rPr lang="en-DE" dirty="0" err="1"/>
              <a:t>ganz</a:t>
            </a:r>
            <a:r>
              <a:rPr lang="en-DE" dirty="0"/>
              <a:t> </a:t>
            </a:r>
            <a:r>
              <a:rPr lang="en-DE" dirty="0" err="1"/>
              <a:t>großes</a:t>
            </a:r>
            <a:r>
              <a:rPr lang="en-DE" dirty="0"/>
              <a:t> </a:t>
            </a:r>
            <a:r>
              <a:rPr lang="en-DE" dirty="0" err="1"/>
              <a:t>Testprojekt</a:t>
            </a:r>
            <a:r>
              <a:rPr lang="en-DE" dirty="0"/>
              <a:t> am $($</a:t>
            </a:r>
            <a:r>
              <a:rPr lang="en-DE" dirty="0" err="1"/>
              <a:t>Script:date</a:t>
            </a:r>
            <a:r>
              <a:rPr lang="en-DE" dirty="0"/>
              <a:t>)"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Describe "</a:t>
            </a:r>
            <a:r>
              <a:rPr lang="en-DE" dirty="0" err="1"/>
              <a:t>Wir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Hello World - 1"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</a:t>
            </a:r>
            <a:r>
              <a:rPr lang="en-DE" dirty="0" err="1"/>
              <a:t>BeforeEach</a:t>
            </a:r>
            <a:r>
              <a:rPr lang="en-DE" dirty="0"/>
              <a:t>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    Write-Host "Before each It"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It "Script 'Hello_World.ps1' </a:t>
            </a:r>
            <a:r>
              <a:rPr lang="en-DE" dirty="0" err="1"/>
              <a:t>gibt</a:t>
            </a:r>
            <a:r>
              <a:rPr lang="en-DE" dirty="0"/>
              <a:t> 'Hello World' </a:t>
            </a:r>
            <a:r>
              <a:rPr lang="en-DE" dirty="0" err="1"/>
              <a:t>zurück</a:t>
            </a:r>
            <a:r>
              <a:rPr lang="en-DE" dirty="0"/>
              <a:t>"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    Write-Host "It 1"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    $ret = .\"Hello_World.ps1"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    $ret | Should -</a:t>
            </a:r>
            <a:r>
              <a:rPr lang="en-DE" dirty="0" err="1"/>
              <a:t>BeExactly</a:t>
            </a:r>
            <a:r>
              <a:rPr lang="en-DE" dirty="0"/>
              <a:t> "Hello World"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</a:t>
            </a:r>
            <a:r>
              <a:rPr lang="en-DE" dirty="0" err="1"/>
              <a:t>AfterEach</a:t>
            </a:r>
            <a:r>
              <a:rPr lang="en-DE" dirty="0"/>
              <a:t>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    Write-Host "After each It"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    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}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 err="1"/>
              <a:t>AfterAll</a:t>
            </a:r>
            <a:r>
              <a:rPr lang="en-DE" dirty="0"/>
              <a:t> {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    Write-Host "After all Context"</a:t>
            </a: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71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Ähnlich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Theory </a:t>
            </a:r>
            <a:r>
              <a:rPr lang="en-DE" dirty="0" err="1"/>
              <a:t>bei</a:t>
            </a:r>
            <a:r>
              <a:rPr lang="en-DE" dirty="0"/>
              <a:t> </a:t>
            </a:r>
            <a:r>
              <a:rPr lang="en-DE" dirty="0" err="1"/>
              <a:t>xUnit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1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Ähnlich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Theory </a:t>
            </a:r>
            <a:r>
              <a:rPr lang="en-DE" dirty="0" err="1"/>
              <a:t>bei</a:t>
            </a:r>
            <a:r>
              <a:rPr lang="en-DE" dirty="0"/>
              <a:t> </a:t>
            </a:r>
            <a:r>
              <a:rPr lang="en-DE" dirty="0" err="1"/>
              <a:t>xUnit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Demo Random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https://dev.azure.com/konditorei/Community/_build</a:t>
            </a:r>
          </a:p>
          <a:p>
            <a:r>
              <a:rPr lang="de-DE" dirty="0"/>
              <a:t>https://dev.azure.com/konditorei/Community/_build?definitionId=8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61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5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 Name ist Melanie Eibl.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Viele kennen mich aus meiner Zeit als Organisatorin der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Cologne – einer bekannten Entwicklerkonferenz hier in Köln – die ich über 10 Jahre begleiten durfte. Aktuell organisiere ich zusammen mit Gregor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Reimling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Thomas Naunheim und René de la Motte das Azure Bonn Meetup und den IdentitySummit – eine Konferenz mit Schwerpunkt Identity Management und Security.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Ursprünglich habe ich Bauingenieurwesen studiert und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1999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Entwicklerin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Bausoftwareunternehmen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Köln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angefangen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mache ich seit der Version 1.0 und seitdem begleitet mich diese Technologie.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Jahre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ausschließlich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WinForms und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seit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.NET 3.5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ADO.NET, ASP.NET und WCF.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 derzeitiger Schwerpunkt liegt im Bereich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Authentifizierung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Autorisierung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OAuth 2.0 und OpenID Connect,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sowie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verteilte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Architekturen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Dabei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ich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Moment in der Rolle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zwischen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und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Entwicklung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sprich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DevOps,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CI/CD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Azure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Qualitätssicherung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allgemein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7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wollen wir uns heute ansehen?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Einführung in die Basics der Entwicklungsumgebung für PowerShell und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Pester</a:t>
            </a:r>
            <a:endParaRPr lang="en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Grundlagen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Arbeitsweise von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Pester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Schlüsselworte</a:t>
            </a:r>
            <a:endParaRPr lang="en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Run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Wie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Act /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umgesetzt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Beispiele für Tests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geben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69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Wenn</a:t>
            </a:r>
            <a:r>
              <a:rPr lang="en-DE" dirty="0"/>
              <a:t> </a:t>
            </a:r>
            <a:r>
              <a:rPr lang="en-DE" dirty="0" err="1"/>
              <a:t>wir</a:t>
            </a:r>
            <a:r>
              <a:rPr lang="en-DE" dirty="0"/>
              <a:t> </a:t>
            </a:r>
            <a:r>
              <a:rPr lang="en-DE" dirty="0" err="1"/>
              <a:t>uns</a:t>
            </a:r>
            <a:r>
              <a:rPr lang="en-DE" dirty="0"/>
              <a:t> die </a:t>
            </a:r>
            <a:r>
              <a:rPr lang="en-DE" dirty="0" err="1"/>
              <a:t>einzelnen</a:t>
            </a:r>
            <a:r>
              <a:rPr lang="en-DE" dirty="0"/>
              <a:t> Level des </a:t>
            </a:r>
            <a:r>
              <a:rPr lang="en-DE" dirty="0" err="1"/>
              <a:t>Testens</a:t>
            </a:r>
            <a:r>
              <a:rPr lang="en-DE" dirty="0"/>
              <a:t> </a:t>
            </a:r>
            <a:r>
              <a:rPr lang="en-DE" dirty="0" err="1"/>
              <a:t>ansehen</a:t>
            </a:r>
            <a:r>
              <a:rPr lang="en-DE" dirty="0"/>
              <a:t>, </a:t>
            </a:r>
            <a:r>
              <a:rPr lang="en-DE" dirty="0" err="1"/>
              <a:t>werden</a:t>
            </a:r>
            <a:r>
              <a:rPr lang="en-DE" dirty="0"/>
              <a:t> für die </a:t>
            </a:r>
            <a:r>
              <a:rPr lang="en-DE" dirty="0" err="1"/>
              <a:t>unterschiedlichen</a:t>
            </a:r>
            <a:r>
              <a:rPr lang="en-DE" dirty="0"/>
              <a:t> Level </a:t>
            </a:r>
            <a:r>
              <a:rPr lang="en-DE" dirty="0" err="1"/>
              <a:t>meist</a:t>
            </a:r>
            <a:r>
              <a:rPr lang="en-DE" dirty="0"/>
              <a:t> </a:t>
            </a:r>
            <a:r>
              <a:rPr lang="en-DE" dirty="0" err="1"/>
              <a:t>unterschiedliche</a:t>
            </a:r>
            <a:r>
              <a:rPr lang="en-DE" dirty="0"/>
              <a:t> Tools </a:t>
            </a:r>
            <a:r>
              <a:rPr lang="en-DE" dirty="0" err="1"/>
              <a:t>genutzt</a:t>
            </a:r>
            <a:r>
              <a:rPr lang="en-DE" dirty="0"/>
              <a:t>.</a:t>
            </a:r>
          </a:p>
          <a:p>
            <a:r>
              <a:rPr lang="en-DE" dirty="0" err="1"/>
              <a:t>UnitTests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xUnit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White-Box-</a:t>
            </a:r>
            <a:r>
              <a:rPr lang="en-DE" dirty="0" err="1"/>
              <a:t>Verfahren</a:t>
            </a:r>
            <a:r>
              <a:rPr lang="en-DE" dirty="0"/>
              <a:t> und </a:t>
            </a:r>
            <a:r>
              <a:rPr lang="en-DE" dirty="0" err="1"/>
              <a:t>laufen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Kontext</a:t>
            </a:r>
            <a:r>
              <a:rPr lang="en-DE" dirty="0"/>
              <a:t> von dotnet test. </a:t>
            </a:r>
            <a:r>
              <a:rPr lang="en-DE" dirty="0" err="1"/>
              <a:t>Zur</a:t>
            </a:r>
            <a:r>
              <a:rPr lang="en-DE" dirty="0"/>
              <a:t> </a:t>
            </a:r>
            <a:r>
              <a:rPr lang="en-DE" dirty="0" err="1"/>
              <a:t>Ausführung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</a:t>
            </a:r>
            <a:r>
              <a:rPr lang="en-DE" dirty="0" err="1"/>
              <a:t>installiertes</a:t>
            </a:r>
            <a:r>
              <a:rPr lang="en-DE" dirty="0"/>
              <a:t> SDK </a:t>
            </a:r>
            <a:r>
              <a:rPr lang="en-DE" dirty="0" err="1"/>
              <a:t>erforderlich</a:t>
            </a:r>
            <a:r>
              <a:rPr lang="en-DE" dirty="0"/>
              <a:t>.</a:t>
            </a:r>
          </a:p>
          <a:p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UnitTests</a:t>
            </a:r>
            <a:r>
              <a:rPr lang="en-DE" dirty="0"/>
              <a:t> </a:t>
            </a:r>
            <a:r>
              <a:rPr lang="en-DE" dirty="0" err="1"/>
              <a:t>kann</a:t>
            </a:r>
            <a:r>
              <a:rPr lang="en-DE" dirty="0"/>
              <a:t>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Infrastruktur</a:t>
            </a:r>
            <a:r>
              <a:rPr lang="en-DE" dirty="0"/>
              <a:t> </a:t>
            </a:r>
            <a:r>
              <a:rPr lang="en-DE" dirty="0" err="1"/>
              <a:t>getestet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– </a:t>
            </a:r>
            <a:r>
              <a:rPr lang="en-DE" dirty="0" err="1"/>
              <a:t>WebHostBuilder</a:t>
            </a:r>
            <a:r>
              <a:rPr lang="en-DE" dirty="0"/>
              <a:t> WebApp </a:t>
            </a:r>
            <a:r>
              <a:rPr lang="en-DE" dirty="0" err="1"/>
              <a:t>bauen</a:t>
            </a:r>
            <a:r>
              <a:rPr lang="en-DE" dirty="0"/>
              <a:t>, </a:t>
            </a:r>
            <a:r>
              <a:rPr lang="en-DE" dirty="0" err="1"/>
              <a:t>jedoch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der </a:t>
            </a:r>
            <a:r>
              <a:rPr lang="en-DE" dirty="0" err="1"/>
              <a:t>Ausführungskontext</a:t>
            </a:r>
            <a:r>
              <a:rPr lang="en-DE" dirty="0"/>
              <a:t> </a:t>
            </a:r>
            <a:r>
              <a:rPr lang="en-DE" dirty="0" err="1"/>
              <a:t>nicht</a:t>
            </a:r>
            <a:r>
              <a:rPr lang="en-DE" dirty="0"/>
              <a:t> der </a:t>
            </a:r>
            <a:r>
              <a:rPr lang="en-DE" dirty="0" err="1"/>
              <a:t>selbe</a:t>
            </a:r>
            <a:r>
              <a:rPr lang="en-DE" dirty="0"/>
              <a:t>, </a:t>
            </a:r>
            <a:r>
              <a:rPr lang="en-DE" dirty="0" err="1"/>
              <a:t>wie</a:t>
            </a:r>
            <a:r>
              <a:rPr lang="en-DE" dirty="0"/>
              <a:t> in der </a:t>
            </a:r>
            <a:r>
              <a:rPr lang="en-DE" dirty="0" err="1"/>
              <a:t>Zielumgebung</a:t>
            </a:r>
            <a:r>
              <a:rPr lang="en-DE" dirty="0"/>
              <a:t>.</a:t>
            </a:r>
          </a:p>
          <a:p>
            <a:r>
              <a:rPr lang="en-DE" dirty="0"/>
              <a:t>End-To-End Tests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häufig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Tools </a:t>
            </a:r>
            <a:r>
              <a:rPr lang="en-DE" dirty="0" err="1"/>
              <a:t>ausgeführt</a:t>
            </a:r>
            <a:r>
              <a:rPr lang="en-DE" dirty="0"/>
              <a:t>, die </a:t>
            </a:r>
            <a:r>
              <a:rPr lang="en-DE" dirty="0" err="1"/>
              <a:t>entweder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UI </a:t>
            </a:r>
            <a:r>
              <a:rPr lang="en-DE" dirty="0" err="1"/>
              <a:t>bedient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Scriptsprache</a:t>
            </a:r>
            <a:r>
              <a:rPr lang="en-DE" dirty="0"/>
              <a:t> </a:t>
            </a:r>
            <a:r>
              <a:rPr lang="en-DE" dirty="0" err="1"/>
              <a:t>konfiguriert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. </a:t>
            </a:r>
            <a:r>
              <a:rPr lang="en-DE" dirty="0" err="1"/>
              <a:t>Hier</a:t>
            </a:r>
            <a:r>
              <a:rPr lang="en-DE" dirty="0"/>
              <a:t> </a:t>
            </a:r>
            <a:r>
              <a:rPr lang="en-DE" dirty="0" err="1"/>
              <a:t>geht</a:t>
            </a:r>
            <a:r>
              <a:rPr lang="en-DE" dirty="0"/>
              <a:t> man </a:t>
            </a:r>
            <a:r>
              <a:rPr lang="en-DE" dirty="0" err="1"/>
              <a:t>jedoch</a:t>
            </a:r>
            <a:r>
              <a:rPr lang="en-DE" dirty="0"/>
              <a:t> m</a:t>
            </a:r>
            <a:r>
              <a:rPr lang="de-DE" dirty="0"/>
              <a:t>o</a:t>
            </a:r>
            <a:r>
              <a:rPr lang="en-DE" dirty="0" err="1"/>
              <a:t>istens</a:t>
            </a:r>
            <a:r>
              <a:rPr lang="en-DE" dirty="0"/>
              <a:t> </a:t>
            </a:r>
            <a:r>
              <a:rPr lang="en-DE" dirty="0" err="1"/>
              <a:t>davon</a:t>
            </a:r>
            <a:r>
              <a:rPr lang="en-DE" dirty="0"/>
              <a:t> </a:t>
            </a:r>
            <a:r>
              <a:rPr lang="en-DE" dirty="0" err="1"/>
              <a:t>aus</a:t>
            </a:r>
            <a:r>
              <a:rPr lang="en-DE" dirty="0"/>
              <a:t>, </a:t>
            </a:r>
            <a:r>
              <a:rPr lang="en-DE" dirty="0" err="1"/>
              <a:t>dass</a:t>
            </a:r>
            <a:r>
              <a:rPr lang="en-DE" dirty="0"/>
              <a:t> die </a:t>
            </a:r>
            <a:r>
              <a:rPr lang="en-DE" dirty="0" err="1"/>
              <a:t>Infrastruktur</a:t>
            </a:r>
            <a:r>
              <a:rPr lang="en-DE" dirty="0"/>
              <a:t> </a:t>
            </a:r>
            <a:r>
              <a:rPr lang="en-DE" dirty="0" err="1"/>
              <a:t>bereitsteht</a:t>
            </a:r>
            <a:r>
              <a:rPr lang="en-DE" dirty="0"/>
              <a:t>.</a:t>
            </a:r>
          </a:p>
          <a:p>
            <a:r>
              <a:rPr lang="de-DE" dirty="0"/>
              <a:t>Happy-Path und der Path, der keinen Namen hat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4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owerShell"/>
              </a:rPr>
              <a:t>PowerShell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An object-oriented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ommand-line interface"/>
              </a:rPr>
              <a:t>command-line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hell (computing)"/>
              </a:rPr>
              <a:t>shell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PowerShell can dynamically load .NET assemblies that were written in any CLI language. PowerShell itself uses a unique scripting syntax and uses curly-braces, similar to other C-based languages.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Zunächst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wollen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Einrichtung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einer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Entwicklungsumgebung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ansehen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jedem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System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vorinstalliert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Dabei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handelt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sich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aber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um die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PowerShell, die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heute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verwenden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wollen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Die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heutigen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Beispiele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basieren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 PowerShell Core,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bzw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Version 7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heißt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Core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einfach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PowerShell.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Unterscheidungsmerkmal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Exe-Name: Der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Windows PowerShell powershell.exe und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</a:t>
            </a: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pwsh.exe.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50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gibt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mehrere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Möglichkeiten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installieren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Microsoft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bietet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Links auf den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eigenen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Dokumentations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-Seiten an. Ich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persönlich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gehe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GitHub und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wähle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322955" algn="ctr"/>
              </a:tabLs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aktuell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installierte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bekommt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angezeigt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DE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PSVersionTable</a:t>
            </a:r>
            <a:endParaRPr lang="de-DE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Weiterhin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benötigen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die PowerShell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Entwicklung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Code. Die Installation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denkbar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 Other Downloads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gehen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Installer/System Installer/.zip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windows/Linux/Mac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PowerShell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Konsole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öffnen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c:\src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gehen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DE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</a:t>
            </a:r>
            <a:endParaRPr lang="de-DE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.</a:t>
            </a:r>
            <a:endParaRPr lang="de-DE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Entwickeln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benötigt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nun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PowerShell Extension.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einfachste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jedoch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 und Extensions.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hat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Wahl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zwischen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releasten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Preview.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benutzen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heute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42900" lvl="0" indent="-342900"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Definition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F12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cmdlets and variables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References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Shift+F12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cmdlets and variables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/ Pause – F5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Over – F10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Into – F11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Out – Shift + F11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Restart – Ctrl + Shift + F5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– Shift + F5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selected selection of PowerShell code using F8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highlighting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IntelliSense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cmdlets</a:t>
            </a:r>
            <a:r>
              <a:rPr lang="de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Rule-based analysis provided by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github.com/PowerShell/PSScriptAnalyzer"/>
              </a:rPr>
              <a:t>PowerShell Script Analyzer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Wenn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erstmalig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PowerShell auf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Desktop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installiert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selbst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entwickelte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ausführen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möchte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muss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wahrscheinlich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ExecutionPolicy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anpassen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Auf Server-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Betriebssystemen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automatisch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RemoteSigned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bedeutet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entwickelte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unsigniert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ausgeführt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werden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können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jedoch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geladen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wurden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müssen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hingegen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signiert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sein. Das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Einstellung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die für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Entwicklung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empfohlen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Desktop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erhält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“Restricted”,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weil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ExecutionPolicy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gesetzt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 das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wird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dann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“Restricted” </a:t>
            </a:r>
            <a:r>
              <a:rPr lang="en-DE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ausgewertet</a:t>
            </a:r>
            <a:r>
              <a:rPr lang="en-DE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Formatting PowerShell in VS Code </a:t>
            </a:r>
            <a:r>
              <a:rPr lang="en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Shift+Alt+F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1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(Unit-)Test-Runner für PowerShell – </a:t>
            </a:r>
            <a:r>
              <a:rPr lang="en-DE" dirty="0" err="1"/>
              <a:t>Arbeitsweise</a:t>
            </a:r>
            <a:r>
              <a:rPr lang="en-DE" dirty="0"/>
              <a:t> </a:t>
            </a:r>
            <a:r>
              <a:rPr lang="en-DE" dirty="0" err="1"/>
              <a:t>ähnlich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bei</a:t>
            </a:r>
            <a:r>
              <a:rPr lang="en-DE" dirty="0"/>
              <a:t> </a:t>
            </a:r>
            <a:r>
              <a:rPr lang="en-DE" dirty="0" err="1"/>
              <a:t>bekannten</a:t>
            </a:r>
            <a:r>
              <a:rPr lang="en-DE" dirty="0"/>
              <a:t> Frameworks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xUnit</a:t>
            </a:r>
            <a:r>
              <a:rPr lang="en-DE" dirty="0"/>
              <a:t> </a:t>
            </a:r>
            <a:r>
              <a:rPr lang="en-DE" dirty="0" err="1"/>
              <a:t>oder</a:t>
            </a:r>
            <a:r>
              <a:rPr lang="en-DE" dirty="0"/>
              <a:t> N</a:t>
            </a:r>
            <a:r>
              <a:rPr lang="de-DE" dirty="0"/>
              <a:t>u</a:t>
            </a:r>
            <a:r>
              <a:rPr lang="en-DE" dirty="0"/>
              <a:t>nit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dirty="0"/>
              <a:t>posh-git - e</a:t>
            </a:r>
            <a:r>
              <a:rPr lang="de-DE" dirty="0"/>
              <a:t>in </a:t>
            </a:r>
            <a:r>
              <a:rPr lang="en-DE" dirty="0" err="1"/>
              <a:t>bei</a:t>
            </a:r>
            <a:r>
              <a:rPr lang="de-DE" dirty="0"/>
              <a:t> Entwickler</a:t>
            </a:r>
            <a:r>
              <a:rPr lang="en-DE" dirty="0"/>
              <a:t>n</a:t>
            </a:r>
            <a:r>
              <a:rPr lang="de-DE" dirty="0"/>
              <a:t> sehr bekanntes</a:t>
            </a:r>
            <a:r>
              <a:rPr lang="en-DE" dirty="0"/>
              <a:t> Tool </a:t>
            </a:r>
            <a:r>
              <a:rPr lang="en-DE" dirty="0" err="1"/>
              <a:t>zur</a:t>
            </a:r>
            <a:r>
              <a:rPr lang="de-DE" dirty="0"/>
              <a:t> Anzeige von </a:t>
            </a:r>
            <a:r>
              <a:rPr lang="de-DE" dirty="0" err="1"/>
              <a:t>Git</a:t>
            </a:r>
            <a:r>
              <a:rPr lang="de-DE" dirty="0"/>
              <a:t> Statusinformationen auf der Konsole.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err="1"/>
              <a:t>Pester</a:t>
            </a:r>
            <a:r>
              <a:rPr lang="de-DE" dirty="0"/>
              <a:t> eignet sich sowohl für das Testen von Legacy-Anwendungen, die bisher möglicherweise ohne automatisierte Tests auskamen, als auch zum Testen von bereitgestellter Infrastruktur. Denkbar sind auch automatisierte Tests im Rahmen von regelmäßigen Audits und nicht zuletzt für klassische .NET-Anwendungen. </a:t>
            </a:r>
            <a:r>
              <a:rPr lang="de-DE" dirty="0" err="1"/>
              <a:t>Pester</a:t>
            </a:r>
            <a:r>
              <a:rPr lang="de-DE" dirty="0"/>
              <a:t>-Tests sind für alle Level des Software-</a:t>
            </a:r>
            <a:r>
              <a:rPr lang="de-DE" dirty="0" err="1"/>
              <a:t>Testings</a:t>
            </a:r>
            <a:r>
              <a:rPr lang="de-DE" dirty="0"/>
              <a:t>, wie </a:t>
            </a:r>
            <a:r>
              <a:rPr lang="de-DE" dirty="0" err="1"/>
              <a:t>UnitTests</a:t>
            </a:r>
            <a:r>
              <a:rPr lang="de-DE" dirty="0"/>
              <a:t>, Integrations-, System- und Akzeptanz-Tests denkbar.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Was </a:t>
            </a:r>
            <a:r>
              <a:rPr lang="en-DE" dirty="0" err="1"/>
              <a:t>ist</a:t>
            </a:r>
            <a:r>
              <a:rPr lang="en-DE" dirty="0"/>
              <a:t> der </a:t>
            </a:r>
            <a:r>
              <a:rPr lang="en-DE" dirty="0" err="1"/>
              <a:t>kleinste</a:t>
            </a:r>
            <a:r>
              <a:rPr lang="en-DE" dirty="0"/>
              <a:t> </a:t>
            </a:r>
            <a:r>
              <a:rPr lang="en-DE" dirty="0" err="1"/>
              <a:t>gemeinsame</a:t>
            </a:r>
            <a:r>
              <a:rPr lang="en-DE" dirty="0"/>
              <a:t> </a:t>
            </a:r>
            <a:r>
              <a:rPr lang="en-DE" dirty="0" err="1"/>
              <a:t>Nenner</a:t>
            </a:r>
            <a:r>
              <a:rPr lang="en-DE" dirty="0"/>
              <a:t> =&gt; Use Cases </a:t>
            </a:r>
            <a:r>
              <a:rPr lang="en-DE" dirty="0" err="1"/>
              <a:t>müssen</a:t>
            </a:r>
            <a:r>
              <a:rPr lang="en-DE" dirty="0"/>
              <a:t> </a:t>
            </a:r>
            <a:r>
              <a:rPr lang="en-DE" dirty="0" err="1"/>
              <a:t>laufen</a:t>
            </a:r>
            <a:endParaRPr lang="en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5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guter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Letzt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Installation von Pester.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Bereitstellung erfolgt als PowerShell Modul welches über PowerShell Gallery [4] installiert werden kann. Auf Windows 10 und Windows Server 2016 ist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Pester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3.40 vorinstalliert. Diese Version ist veraltet und sollte nicht mehr verwendet werden.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https://www.powershellgallery.com/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Install-Module Pester</a:t>
            </a:r>
            <a:endParaRPr lang="de-DE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Verifizieren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DE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DE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InstalledModule</a:t>
            </a:r>
            <a:r>
              <a:rPr lang="en-DE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</a:t>
            </a:r>
            <a:endParaRPr lang="de-DE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E27C5-35D0-4664-A633-5D486BF1F2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80D9-E074-4E1E-85C4-7BC33F20534E}" type="datetime1">
              <a:rPr lang="de-DE" smtClean="0"/>
              <a:t>15.11.2022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2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B5B1-6730-432E-910D-5C6BAEF065E4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4A3D-92A1-42DC-836B-A8C67972F808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72000"/>
          <a:lstStyle>
            <a:lvl1pPr marL="52560" indent="0">
              <a:buSzPct val="50000"/>
              <a:buFontTx/>
              <a:buNone/>
              <a:defRPr lang="de-DE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7E1-0690-4457-B6C6-525548AAF182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 dirty="0"/>
              <a:t>Melanie Eibl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7508-5341-4568-A3D2-E84270160823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9539-E349-4012-A79F-4AAFB7FA53A1}" type="datetime1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7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C772-A201-4027-B39C-703AF52FFF53}" type="datetime1">
              <a:rPr lang="de-DE" smtClean="0"/>
              <a:t>15.11.2022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C0F6-8A82-44B4-BB2F-D3B53848D6ED}" type="datetime1">
              <a:rPr lang="de-DE" smtClean="0"/>
              <a:t>15.11.2022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B8FC-1366-456B-916E-8D0D89D90238}" type="datetime1">
              <a:rPr lang="de-DE" smtClean="0"/>
              <a:t>15.11.2022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Melanie Eibl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D9B57-2E27-4F31-957C-EC143192F471}" type="datetime1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78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A315-10A0-4FC7-A004-BC328BDD01E1}" type="datetime1">
              <a:rPr lang="de-DE" smtClean="0"/>
              <a:t>15.11.2022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9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874EF9-30A4-45CE-8DD4-3934BF923FC0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Melanie Eibl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7887C3-465B-4288-A63D-E098D90CBB9C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elanie-eibl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arketplace.visualstudio.com/VSCode" TargetMode="Externa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9FED-FE0F-41B3-BC5F-4D634825E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Automatisiertes Testen mit PowerShell und </a:t>
            </a:r>
            <a:r>
              <a:rPr lang="de-DE" sz="4800" dirty="0" err="1"/>
              <a:t>Pester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8518DC-CA4D-404C-8180-464673348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15.11.2022</a:t>
            </a:r>
          </a:p>
        </p:txBody>
      </p:sp>
      <p:pic>
        <p:nvPicPr>
          <p:cNvPr id="5" name="Picture 4" descr="A picture containing toy, doll, automaton&#10;&#10;Description automatically generated">
            <a:extLst>
              <a:ext uri="{FF2B5EF4-FFF2-40B4-BE49-F238E27FC236}">
                <a16:creationId xmlns:a16="http://schemas.microsoft.com/office/drawing/2014/main" id="{7F337932-41F8-2C61-CAA6-1DD7B1B4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51" y="-38174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F52-3250-BE01-36E6-8D6578C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 </a:t>
            </a:r>
            <a:r>
              <a:rPr lang="en-DE" dirty="0" err="1"/>
              <a:t>Schlüsselworte</a:t>
            </a:r>
            <a:r>
              <a:rPr lang="en-DE" dirty="0"/>
              <a:t> (</a:t>
            </a:r>
            <a:r>
              <a:rPr lang="en-DE" dirty="0" err="1"/>
              <a:t>Funktionen</a:t>
            </a:r>
            <a:r>
              <a:rPr lang="en-DE" dirty="0"/>
              <a:t>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F83C-C1D0-033D-F495-D766674B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EF00BB-5E84-65BA-420E-05FACFB6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630"/>
              </p:ext>
            </p:extLst>
          </p:nvPr>
        </p:nvGraphicFramePr>
        <p:xfrm>
          <a:off x="1097279" y="2075501"/>
          <a:ext cx="1022236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22473">
                  <a:extLst>
                    <a:ext uri="{9D8B030D-6E8A-4147-A177-3AD203B41FA5}">
                      <a16:colId xmlns:a16="http://schemas.microsoft.com/office/drawing/2014/main" val="1262651838"/>
                    </a:ext>
                  </a:extLst>
                </a:gridCol>
                <a:gridCol w="6999889">
                  <a:extLst>
                    <a:ext uri="{9D8B030D-6E8A-4147-A177-3AD203B41FA5}">
                      <a16:colId xmlns:a16="http://schemas.microsoft.com/office/drawing/2014/main" val="1742115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Context / 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Logische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Gruppierung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Verifikation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0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BeforeDiscovery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der Discovery-Phase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0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BeforeAll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AfterAll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Discovery-Phase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allen</a:t>
                      </a:r>
                      <a:r>
                        <a:rPr lang="en-DE" dirty="0"/>
                        <a:t> Tests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8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 err="1"/>
                        <a:t>BeforeEach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AfterEach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Wird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vor</a:t>
                      </a:r>
                      <a:r>
                        <a:rPr lang="en-DE" dirty="0"/>
                        <a:t> / </a:t>
                      </a:r>
                      <a:r>
                        <a:rPr lang="en-DE" dirty="0" err="1"/>
                        <a:t>nach</a:t>
                      </a:r>
                      <a:r>
                        <a:rPr lang="en-DE" dirty="0"/>
                        <a:t> </a:t>
                      </a:r>
                      <a:r>
                        <a:rPr lang="en-DE" dirty="0" err="1"/>
                        <a:t>jedem</a:t>
                      </a:r>
                      <a:r>
                        <a:rPr lang="en-DE" dirty="0"/>
                        <a:t> It </a:t>
                      </a:r>
                      <a:r>
                        <a:rPr lang="en-DE" dirty="0" err="1"/>
                        <a:t>ausgeführt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1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3E8B4-3E51-4593-D1FC-A91DA18CCA8F}"/>
              </a:ext>
            </a:extLst>
          </p:cNvPr>
          <p:cNvSpPr txBox="1"/>
          <p:nvPr/>
        </p:nvSpPr>
        <p:spPr>
          <a:xfrm>
            <a:off x="1097278" y="4982198"/>
            <a:ext cx="102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Demo Hello World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99A25B-BEC4-F613-AB21-857815D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265-7F6A-4DA7-AB7A-8204532E6F24}" type="datetime1">
              <a:rPr lang="de-DE" smtClean="0"/>
              <a:t>15.11.2022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0528DB-F7E6-5556-0E2B-0D51BB3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E4E31E-3455-148F-9954-26D945D8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3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87A-CBC3-88FC-82DC-DA9CE59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‘Hello World!’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F465-FA41-AFFD-AD1F-D6762F61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Import-Module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Pester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Arrange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PSScriptRoot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\HelloWorld.ps1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Be Hello World!’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Act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Write-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Assert</a:t>
            </a:r>
            <a:br>
              <a:rPr lang="en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-Be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World!’</a:t>
            </a:r>
            <a:br>
              <a:rPr lang="en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06B4-9E7C-F467-E2CF-C5490D2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90F3-3FCE-4D85-95C8-F10167C714DC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6438-5476-7E8C-5E35-6EA0D94C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1D0C-E6B6-80F6-C90E-AD1C79F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166-5963-8EF9-4A0F-9908FF0E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, </a:t>
            </a:r>
            <a:r>
              <a:rPr lang="en-DE" dirty="0"/>
              <a:t>Discovery und Run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FE55-E718-A120-C5B0-3E08949D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Pester-Test-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enden</a:t>
            </a:r>
            <a:r>
              <a:rPr lang="en-US" dirty="0"/>
              <a:t> auf “*.Tests.ps1”</a:t>
            </a:r>
          </a:p>
          <a:p>
            <a:r>
              <a:rPr lang="en-US" dirty="0">
                <a:latin typeface="Consolas" panose="020B0609020204030204" pitchFamily="49" charset="0"/>
              </a:rPr>
              <a:t>Invoke-Pester</a:t>
            </a:r>
            <a:r>
              <a:rPr lang="en-US" dirty="0"/>
              <a:t> </a:t>
            </a:r>
            <a:r>
              <a:rPr lang="en-US" dirty="0" err="1"/>
              <a:t>führt</a:t>
            </a:r>
            <a:r>
              <a:rPr lang="en-US" dirty="0"/>
              <a:t> alle Pester-Tests </a:t>
            </a:r>
            <a:r>
              <a:rPr lang="en-US" dirty="0" err="1"/>
              <a:t>aus</a:t>
            </a:r>
            <a:endParaRPr lang="en-US" dirty="0"/>
          </a:p>
          <a:p>
            <a:r>
              <a:rPr lang="en-US" dirty="0"/>
              <a:t>Der Test-Runner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zunächst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Discovery </a:t>
            </a:r>
            <a:r>
              <a:rPr lang="en-US" dirty="0" err="1"/>
              <a:t>durch</a:t>
            </a:r>
            <a:r>
              <a:rPr lang="en-US" dirty="0"/>
              <a:t> =&gt; </a:t>
            </a:r>
            <a:r>
              <a:rPr lang="en-US" dirty="0" err="1"/>
              <a:t>Schlüsselworte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gesucht</a:t>
            </a:r>
            <a:r>
              <a:rPr lang="en-US" dirty="0"/>
              <a:t> und in </a:t>
            </a:r>
            <a:r>
              <a:rPr lang="en-US" dirty="0" err="1"/>
              <a:t>eine</a:t>
            </a:r>
            <a:r>
              <a:rPr lang="en-US" dirty="0"/>
              <a:t> interne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überführt</a:t>
            </a:r>
            <a:endParaRPr lang="en-US" dirty="0"/>
          </a:p>
          <a:p>
            <a:r>
              <a:rPr lang="en-US" dirty="0"/>
              <a:t>In der Run-Phase wird die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endParaRPr lang="en-US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CA68-B7B6-05C8-9DBD-822FE94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D9E0-5D0A-4880-B67C-FBB2F4E7421E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6805-E49A-5C6D-75A7-EB6B5CF3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FB2D-A44C-2732-CF41-9CF384D9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CDA-3FA0-30AF-8CC0-53942ED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Datengetriebene</a:t>
            </a:r>
            <a:r>
              <a:rPr lang="en-DE" dirty="0"/>
              <a:t> Tests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B646-6041-C27C-CA08-CA4FBF7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 err="1"/>
              <a:t>Einem</a:t>
            </a:r>
            <a:r>
              <a:rPr lang="en-DE" dirty="0"/>
              <a:t> It </a:t>
            </a:r>
            <a:r>
              <a:rPr lang="en-DE" dirty="0" err="1"/>
              <a:t>kann</a:t>
            </a:r>
            <a:r>
              <a:rPr lang="de-DE" dirty="0"/>
              <a:t> mit dem Parameter -</a:t>
            </a:r>
            <a:r>
              <a:rPr lang="de-DE" dirty="0" err="1"/>
              <a:t>ForEach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Array </a:t>
            </a:r>
            <a:r>
              <a:rPr lang="en-DE" dirty="0" err="1"/>
              <a:t>übergeben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, um Tests </a:t>
            </a:r>
            <a:r>
              <a:rPr lang="en-DE" dirty="0" err="1"/>
              <a:t>parametrisiert</a:t>
            </a:r>
            <a:r>
              <a:rPr lang="en-DE" dirty="0"/>
              <a:t> </a:t>
            </a:r>
            <a:r>
              <a:rPr lang="en-DE" dirty="0" err="1"/>
              <a:t>ausführen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lassen</a:t>
            </a:r>
            <a:endParaRPr lang="en-DE" dirty="0"/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4A1A-8A20-F77A-018E-27FCD2DF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BA22-98C0-487E-BC58-20BA16A18829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0965-DBA1-6A04-79CE-9C5731E0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745C-8CDC-A52B-0205-BC2DA2CC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9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CDA-3FA0-30AF-8CC0-53942ED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Datengetriebene</a:t>
            </a:r>
            <a:r>
              <a:rPr lang="en-DE" dirty="0"/>
              <a:t> Tests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B646-6041-C27C-CA08-CA4FBF7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 dirty="0" err="1"/>
              <a:t>Einem</a:t>
            </a:r>
            <a:r>
              <a:rPr lang="en-DE" dirty="0"/>
              <a:t> It </a:t>
            </a:r>
            <a:r>
              <a:rPr lang="en-DE" dirty="0" err="1"/>
              <a:t>kann</a:t>
            </a:r>
            <a:r>
              <a:rPr lang="de-DE" dirty="0"/>
              <a:t> mit dem Parameter -</a:t>
            </a:r>
            <a:r>
              <a:rPr lang="de-DE" dirty="0" err="1"/>
              <a:t>ForEach</a:t>
            </a:r>
            <a:r>
              <a:rPr lang="de-DE" dirty="0"/>
              <a:t> </a:t>
            </a:r>
            <a:r>
              <a:rPr lang="en-DE" dirty="0" err="1"/>
              <a:t>ein</a:t>
            </a:r>
            <a:r>
              <a:rPr lang="en-DE" dirty="0"/>
              <a:t> Array </a:t>
            </a:r>
            <a:r>
              <a:rPr lang="en-DE" dirty="0" err="1"/>
              <a:t>übergeben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, um Tests </a:t>
            </a:r>
            <a:r>
              <a:rPr lang="en-DE" dirty="0" err="1"/>
              <a:t>parametrisiert</a:t>
            </a:r>
            <a:r>
              <a:rPr lang="en-DE" dirty="0"/>
              <a:t> </a:t>
            </a:r>
            <a:r>
              <a:rPr lang="en-DE" dirty="0" err="1"/>
              <a:t>ausführen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lassen</a:t>
            </a:r>
            <a:endParaRPr lang="en-DE" dirty="0"/>
          </a:p>
          <a:p>
            <a:endParaRPr lang="de-DE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'When calling add’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'&lt;a&gt; plus &lt;b&gt; should equal &lt;c&gt;'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 -a $a -b $b | Should -Be $c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"-2 plus 10 should equal 8"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 -a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Should -Be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b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A244-C6E3-4BD3-3302-7963BC88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BDD-1765-4173-9DA8-D0ED79512163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A0A0-E474-94CE-E109-DDE9ACE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1CFC-EB6C-7B3A-898D-BD9E64C9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2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673-829F-74FD-4777-AEDD65B9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Mocking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E4EE-4E33-51EF-D5D2-E323AB7E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-Stuff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-Random -Minimum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-Maximum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Mocking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-Random"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-Stuff"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Mock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-Random {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-Stuff |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-Be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235F-3304-13C4-D62D-C78BF0C4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AB93-9072-4143-9ACB-BFE332BACD44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D4C0-DCF6-5F69-2517-A403415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E64-A3E6-453D-6A25-04C51516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3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68E-F709-55EC-AAB1-1DB58412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Azure Pipeline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BEE788-3A43-5A88-DE66-8288AE76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190" y="1846263"/>
            <a:ext cx="5303945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2187-C657-6E31-369A-C116A4F2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26F3-11EF-4EEF-B214-674C31E20C9C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B17D-8B66-15BA-5BE4-B6632246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3501-C23F-CF9F-F2EB-F89FAD0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2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ECD3-4D4F-3B0A-FF87-670FA814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159-8298-E28B-3D5A-9CD36216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Identity</a:t>
            </a:r>
            <a:r>
              <a:rPr lang="de-DE" dirty="0"/>
              <a:t> =&gt; Discovery </a:t>
            </a:r>
            <a:r>
              <a:rPr lang="de-DE" dirty="0" err="1"/>
              <a:t>Document</a:t>
            </a:r>
            <a:endParaRPr lang="de-DE" dirty="0"/>
          </a:p>
          <a:p>
            <a:r>
              <a:rPr lang="de-DE" dirty="0"/>
              <a:t>Identity =&gt; Login-Prozess =&gt; z.B. mit </a:t>
            </a:r>
            <a:r>
              <a:rPr lang="de-DE" dirty="0" err="1"/>
              <a:t>Selenium</a:t>
            </a:r>
            <a:endParaRPr lang="en-DE" dirty="0"/>
          </a:p>
          <a:p>
            <a:r>
              <a:rPr lang="en-DE" dirty="0"/>
              <a:t>API</a:t>
            </a:r>
            <a:r>
              <a:rPr lang="de-DE" dirty="0"/>
              <a:t>s =&gt; </a:t>
            </a:r>
            <a:r>
              <a:rPr lang="en-DE" dirty="0"/>
              <a:t>Invoke-</a:t>
            </a:r>
            <a:r>
              <a:rPr lang="en-DE" dirty="0" err="1"/>
              <a:t>WebRequest</a:t>
            </a:r>
            <a:r>
              <a:rPr lang="de-DE" dirty="0"/>
              <a:t> =&gt; </a:t>
            </a:r>
            <a:r>
              <a:rPr lang="en-DE" dirty="0" err="1"/>
              <a:t>Serialisieren</a:t>
            </a:r>
            <a:r>
              <a:rPr lang="de-DE" dirty="0"/>
              <a:t> von .NET Objekten =&gt; </a:t>
            </a:r>
            <a:r>
              <a:rPr lang="de-DE" dirty="0" err="1"/>
              <a:t>Exceptions</a:t>
            </a:r>
            <a:endParaRPr lang="en-DE" dirty="0"/>
          </a:p>
          <a:p>
            <a:r>
              <a:rPr lang="en-DE" dirty="0" err="1"/>
              <a:t>Commandlets</a:t>
            </a:r>
            <a:r>
              <a:rPr lang="de-DE" dirty="0"/>
              <a:t> (</a:t>
            </a:r>
            <a:r>
              <a:rPr lang="de-DE" dirty="0" err="1"/>
              <a:t>Script</a:t>
            </a:r>
            <a:r>
              <a:rPr lang="de-DE" dirty="0"/>
              <a:t>/Binary)</a:t>
            </a:r>
            <a:endParaRPr lang="en-DE" dirty="0"/>
          </a:p>
          <a:p>
            <a:r>
              <a:rPr lang="en-DE" dirty="0"/>
              <a:t>SQL-Command</a:t>
            </a:r>
            <a:r>
              <a:rPr lang="de-DE" dirty="0"/>
              <a:t> =&gt; SQL Server Konfiguration</a:t>
            </a:r>
            <a:endParaRPr lang="en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1643-BC27-AB51-D29D-7C09AF2B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560-C70C-4F31-9610-B86ED1F9B77B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9094-D434-0FCE-4829-0C76D42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9A45-52D3-381F-6559-7164329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10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C02F5-BEF6-49F3-9F9B-A87239B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BD62F-2B5C-42E9-AE9A-31B11025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mit </a:t>
            </a:r>
            <a:r>
              <a:rPr lang="de-DE" dirty="0" err="1"/>
              <a:t>Pester</a:t>
            </a:r>
            <a:r>
              <a:rPr lang="de-DE" dirty="0"/>
              <a:t> nicht nur auf PowerShell Entwicklungen beschränkt</a:t>
            </a:r>
          </a:p>
          <a:p>
            <a:r>
              <a:rPr lang="de-DE" dirty="0"/>
              <a:t>Im Black-Box-Verfahren für alles geeignet, wo Ergebnisse über PowerShell ermittelt werden können</a:t>
            </a:r>
          </a:p>
          <a:p>
            <a:r>
              <a:rPr lang="de-DE" dirty="0"/>
              <a:t>Beliebige Bereitstellung von Infrastruktur und anderen Umgebungen</a:t>
            </a:r>
          </a:p>
          <a:p>
            <a:r>
              <a:rPr lang="de-DE" dirty="0"/>
              <a:t>Durch Verwendung von </a:t>
            </a:r>
            <a:r>
              <a:rPr lang="de-DE" dirty="0" err="1"/>
              <a:t>Context</a:t>
            </a:r>
            <a:r>
              <a:rPr lang="de-DE" dirty="0"/>
              <a:t> und </a:t>
            </a:r>
            <a:r>
              <a:rPr lang="de-DE" dirty="0" err="1"/>
              <a:t>Describe</a:t>
            </a:r>
            <a:r>
              <a:rPr lang="de-DE" dirty="0"/>
              <a:t> Titel verbesserte Lesbarkeit für Anwender =&gt; Transparenz </a:t>
            </a:r>
            <a:r>
              <a:rPr lang="de-DE"/>
              <a:t>und Nachvollziehbarkeit =&gt; BDD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FA07-22AE-6F30-6D19-DD43CC5A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4194-5A11-4738-B5F8-54AAA2D396D3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B929-7A41-F6A4-DA30-4C791714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0046-B55C-031A-7C96-C8B3ED3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8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DD2-F6A1-4324-A13B-6D35706D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F961F-A20F-4C71-B922-D137C19D5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8C04-C255-678F-4A15-4CD5B0B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0052-D8F2-4F45-B1DE-07696EC08406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6B76-529F-F598-7461-B8EC7449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A341-8A56-BC0A-3815-F10F896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51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E3D4-7B52-4026-9DA9-7859BE59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7F096-78FE-4B41-8060-C3CACA31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In agilen Projekten sind die Release Zyklen meist sehr kurz und die Notwendigkeit von verlässlichen Regressionstests essentiell, um gute Softwarequalität sicherzustellen. Melanie stellt in dieser Session die Entwicklung von </a:t>
            </a:r>
            <a:r>
              <a:rPr lang="de-DE" b="0" i="0" dirty="0" err="1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Pester</a:t>
            </a:r>
            <a:r>
              <a:rPr lang="de-DE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-Tests mit Visual Studio Code vor und gibt mit Beispielen einen Einblick in die vielseitigen Möglichkeiten der Anwendung.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82B9-1B13-9ADD-C909-26F9AAAA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898E-D17C-408E-8D1E-0360269E61AB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C675-8358-42B8-C4E8-7CDB2743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463E-792F-71E1-A38C-0CED2FA3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813EC-7A81-4EE8-8BC8-27D72DA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86C48E-7CD2-4701-A2F2-5A65F2407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9124-EABF-85D5-08E0-BD6287C1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25A9-ACC5-4638-8EDD-F60C3A120289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EFF1-FC8C-8FB3-100B-DB8193D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Melanie Eibl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B5BF-CAA6-E4E9-DA19-69DF166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D1D9-F1D9-4313-951E-33557C99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66B3105-57AF-4A04-8FFE-74BE9C2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Melanie Eibl</a:t>
            </a:r>
          </a:p>
          <a:p>
            <a:r>
              <a:rPr lang="de-DE" dirty="0">
                <a:hlinkClick r:id="rId3"/>
              </a:rPr>
              <a:t>mail@melanie-eibl.de</a:t>
            </a:r>
            <a:endParaRPr lang="de-DE" dirty="0"/>
          </a:p>
          <a:p>
            <a:r>
              <a:rPr lang="de-DE" dirty="0"/>
              <a:t>@melanie</a:t>
            </a:r>
            <a:r>
              <a:rPr lang="en-DE" dirty="0" err="1"/>
              <a:t>eibl</a:t>
            </a:r>
            <a:endParaRPr lang="de-DE" dirty="0"/>
          </a:p>
          <a:p>
            <a:endParaRPr lang="de-DE" dirty="0"/>
          </a:p>
          <a:p>
            <a:r>
              <a:rPr lang="de-DE" dirty="0"/>
              <a:t>Freiberufliche Beraterin </a:t>
            </a:r>
            <a:br>
              <a:rPr lang="de-DE" dirty="0"/>
            </a:br>
            <a:r>
              <a:rPr lang="en-DE" dirty="0"/>
              <a:t>und </a:t>
            </a:r>
            <a:r>
              <a:rPr lang="de-DE" dirty="0" err="1"/>
              <a:t>Softwareentwickl</a:t>
            </a:r>
            <a:r>
              <a:rPr lang="en-DE" dirty="0" err="1"/>
              <a:t>erin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dotnet Cologne</a:t>
            </a:r>
            <a:br>
              <a:rPr lang="de-DE" dirty="0"/>
            </a:br>
            <a:r>
              <a:rPr lang="de-DE" dirty="0"/>
              <a:t>Meetup Azure Bonn</a:t>
            </a:r>
            <a:br>
              <a:rPr lang="en-DE" dirty="0"/>
            </a:br>
            <a:r>
              <a:rPr lang="en-DE" dirty="0" err="1"/>
              <a:t>IdentitySummit.cloud</a:t>
            </a:r>
            <a:endParaRPr lang="en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EAC2D9CA-8A64-47C9-85FD-F97CCE41004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30" y="1846369"/>
            <a:ext cx="4032250" cy="40227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2C99E-B48F-3CD5-92A7-D952E6FC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FA31-7D0A-4A9B-A1A7-018B6E8F8EF4}" type="datetime1">
              <a:rPr lang="de-DE" smtClean="0"/>
              <a:t>15.11.2022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2BA9-ABC9-BA75-365E-45738A93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929DC-D5A3-B504-71C7-E65D27A0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21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77856-710F-4899-AFE5-E22BF6BD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51B12-E19E-4084-AABD-956D110F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en-DE" dirty="0" err="1"/>
              <a:t>richten</a:t>
            </a:r>
            <a:r>
              <a:rPr lang="en-DE" dirty="0"/>
              <a:t> </a:t>
            </a:r>
            <a:r>
              <a:rPr lang="en-DE" dirty="0" err="1"/>
              <a:t>einer</a:t>
            </a:r>
            <a:r>
              <a:rPr lang="de-DE" dirty="0"/>
              <a:t> Entwicklungsumgebung für PowerShell und </a:t>
            </a:r>
            <a:r>
              <a:rPr lang="de-DE" dirty="0" err="1"/>
              <a:t>Pester</a:t>
            </a:r>
            <a:endParaRPr lang="en-DE" dirty="0"/>
          </a:p>
          <a:p>
            <a:r>
              <a:rPr lang="en-DE" dirty="0" err="1"/>
              <a:t>Grundlagen</a:t>
            </a:r>
            <a:r>
              <a:rPr lang="en-DE" dirty="0"/>
              <a:t> PowerShell</a:t>
            </a:r>
            <a:endParaRPr lang="de-DE" dirty="0"/>
          </a:p>
          <a:p>
            <a:r>
              <a:rPr lang="de-DE" dirty="0"/>
              <a:t>Arbeitsweise von </a:t>
            </a:r>
            <a:r>
              <a:rPr lang="de-DE" dirty="0" err="1"/>
              <a:t>Pester</a:t>
            </a:r>
            <a:endParaRPr lang="de-DE" dirty="0"/>
          </a:p>
          <a:p>
            <a:pPr lvl="1"/>
            <a:r>
              <a:rPr lang="de-DE" dirty="0"/>
              <a:t>Schlüsselworte</a:t>
            </a:r>
            <a:endParaRPr lang="en-DE" dirty="0"/>
          </a:p>
          <a:p>
            <a:pPr lvl="1"/>
            <a:r>
              <a:rPr lang="de-DE" dirty="0"/>
              <a:t>Discovery</a:t>
            </a:r>
            <a:r>
              <a:rPr lang="en-DE" dirty="0"/>
              <a:t> und Run</a:t>
            </a:r>
            <a:endParaRPr lang="de-DE" dirty="0"/>
          </a:p>
          <a:p>
            <a:pPr lvl="1"/>
            <a:r>
              <a:rPr lang="de-DE" dirty="0" err="1"/>
              <a:t>Arrange</a:t>
            </a:r>
            <a:r>
              <a:rPr lang="de-DE" dirty="0"/>
              <a:t> / Act / </a:t>
            </a:r>
            <a:r>
              <a:rPr lang="de-DE" dirty="0" err="1"/>
              <a:t>Assert</a:t>
            </a:r>
            <a:endParaRPr lang="de-DE" dirty="0"/>
          </a:p>
          <a:p>
            <a:r>
              <a:rPr lang="de-DE" dirty="0"/>
              <a:t>Beispiele für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E817-8B31-E442-D157-1DE6E51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5786-2841-493C-8221-ADF2132C4DD1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F628-9732-A0D6-51FA-E02D3C86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CEDD-2EB6-1938-5D1B-BF0EBA9E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F6B-9D15-A0CE-0751-540376BF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7FDB-E7B4-1E54-3004-76731EB5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 </a:t>
            </a:r>
            <a:r>
              <a:rPr lang="en-DE" dirty="0" err="1"/>
              <a:t>agilen</a:t>
            </a:r>
            <a:r>
              <a:rPr lang="en-DE" dirty="0"/>
              <a:t> </a:t>
            </a:r>
            <a:r>
              <a:rPr lang="en-DE" dirty="0" err="1"/>
              <a:t>Softwareprojekten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automatisiertes</a:t>
            </a:r>
            <a:r>
              <a:rPr lang="en-DE" dirty="0"/>
              <a:t> </a:t>
            </a:r>
            <a:r>
              <a:rPr lang="en-DE" dirty="0" err="1"/>
              <a:t>Testen</a:t>
            </a:r>
            <a:r>
              <a:rPr lang="en-DE" dirty="0"/>
              <a:t> </a:t>
            </a:r>
            <a:r>
              <a:rPr lang="en-DE" dirty="0" err="1"/>
              <a:t>unerlässlich</a:t>
            </a:r>
            <a:r>
              <a:rPr lang="en-DE" dirty="0"/>
              <a:t>, um </a:t>
            </a:r>
            <a:r>
              <a:rPr lang="en-DE" dirty="0" err="1"/>
              <a:t>kontinuierliche</a:t>
            </a:r>
            <a:r>
              <a:rPr lang="en-DE" dirty="0"/>
              <a:t> </a:t>
            </a:r>
            <a:r>
              <a:rPr lang="en-DE" dirty="0" err="1"/>
              <a:t>Produktivität</a:t>
            </a:r>
            <a:r>
              <a:rPr lang="en-DE" dirty="0"/>
              <a:t> </a:t>
            </a:r>
            <a:r>
              <a:rPr lang="en-DE" dirty="0" err="1"/>
              <a:t>gewährleisten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können</a:t>
            </a:r>
            <a:endParaRPr lang="en-DE" dirty="0"/>
          </a:p>
          <a:p>
            <a:endParaRPr lang="en-DE" dirty="0"/>
          </a:p>
          <a:p>
            <a:r>
              <a:rPr lang="en-DE" dirty="0"/>
              <a:t>Test Level:</a:t>
            </a:r>
          </a:p>
          <a:p>
            <a:pPr lvl="1"/>
            <a:r>
              <a:rPr lang="en-DE" dirty="0" err="1"/>
              <a:t>UnitTests</a:t>
            </a:r>
            <a:endParaRPr lang="en-DE" dirty="0"/>
          </a:p>
          <a:p>
            <a:pPr lvl="1"/>
            <a:r>
              <a:rPr lang="en-DE" dirty="0" err="1"/>
              <a:t>Komponententests</a:t>
            </a:r>
            <a:endParaRPr lang="en-DE" dirty="0"/>
          </a:p>
          <a:p>
            <a:pPr lvl="1"/>
            <a:r>
              <a:rPr lang="en-DE" dirty="0" err="1"/>
              <a:t>Integrationstests</a:t>
            </a:r>
            <a:endParaRPr lang="en-DE" dirty="0"/>
          </a:p>
          <a:p>
            <a:pPr lvl="1"/>
            <a:r>
              <a:rPr lang="en-DE" dirty="0" err="1"/>
              <a:t>Systemtests</a:t>
            </a:r>
            <a:endParaRPr lang="en-DE" dirty="0"/>
          </a:p>
          <a:p>
            <a:pPr lvl="1"/>
            <a:r>
              <a:rPr lang="en-DE" dirty="0"/>
              <a:t>User Acceptance Tests</a:t>
            </a:r>
          </a:p>
          <a:p>
            <a:pPr lvl="1"/>
            <a:r>
              <a:rPr lang="en-DE" dirty="0" err="1"/>
              <a:t>Performancetests</a:t>
            </a:r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D62C-8241-B019-334D-C21956B8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7E7-FAE5-46E3-A2F8-12AB62EA9DE4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3818-0284-E3C6-C5D3-E86523AF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5B73-A8E3-6C74-DAAB-95B4F5BA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CCB-C824-6074-6224-AE90B5B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PowerShell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BB3E-8D59-0CD0-8977-F33D761D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Zu </a:t>
            </a:r>
            <a:r>
              <a:rPr lang="en-DE" dirty="0" err="1"/>
              <a:t>unterscheiden</a:t>
            </a:r>
            <a:r>
              <a:rPr lang="en-DE" dirty="0"/>
              <a:t>: Windows PowerShell powershell.exe und PowerShell Core (</a:t>
            </a:r>
            <a:r>
              <a:rPr lang="en-DE" dirty="0" err="1"/>
              <a:t>seit</a:t>
            </a:r>
            <a:r>
              <a:rPr lang="en-DE" dirty="0"/>
              <a:t> Version 7 </a:t>
            </a:r>
            <a:r>
              <a:rPr lang="en-DE" dirty="0" err="1"/>
              <a:t>nur</a:t>
            </a:r>
            <a:r>
              <a:rPr lang="en-DE" dirty="0"/>
              <a:t> </a:t>
            </a:r>
            <a:r>
              <a:rPr lang="en-DE" dirty="0" err="1"/>
              <a:t>noch</a:t>
            </a:r>
            <a:r>
              <a:rPr lang="en-DE" dirty="0"/>
              <a:t> PowerShell) pwsh.exe</a:t>
            </a:r>
          </a:p>
          <a:p>
            <a:r>
              <a:rPr lang="en-DE" dirty="0" err="1"/>
              <a:t>Basiert</a:t>
            </a:r>
            <a:r>
              <a:rPr lang="en-DE" dirty="0"/>
              <a:t> auf CLR – alle Ein- und </a:t>
            </a:r>
            <a:r>
              <a:rPr lang="en-DE" dirty="0" err="1"/>
              <a:t>Ausgaben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 .NET-</a:t>
            </a:r>
            <a:r>
              <a:rPr lang="en-DE" dirty="0" err="1"/>
              <a:t>Objekte</a:t>
            </a:r>
            <a:endParaRPr lang="en-DE" dirty="0"/>
          </a:p>
          <a:p>
            <a:r>
              <a:rPr lang="de-DE" dirty="0"/>
              <a:t>P</a:t>
            </a:r>
            <a:r>
              <a:rPr lang="en-DE" dirty="0" err="1"/>
              <a:t>lattformunabhängig</a:t>
            </a:r>
            <a:r>
              <a:rPr lang="en-DE" dirty="0"/>
              <a:t> (Windows, Linux, iOS, Docker </a:t>
            </a:r>
            <a:r>
              <a:rPr lang="en-DE" dirty="0" err="1"/>
              <a:t>usw</a:t>
            </a:r>
            <a:r>
              <a:rPr lang="en-DE" dirty="0"/>
              <a:t>.)</a:t>
            </a:r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56AC-9060-E334-AFF6-C3FE08BD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8D-A901-4536-938A-D64782024300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9834-3B3F-F0F2-D867-F8D47B64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79E6-686C-DA6B-01E7-2C87E64F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7F79B91-30E2-2A0C-8D93-8D63400E4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83" y="57234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629-EBD8-150F-AE23-C475B8F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PowerShell Installation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1A1F-7C35-1B29-CD8B-FBC22CF3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Installation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dirty="0">
                <a:hlinkClick r:id="rId3"/>
              </a:rPr>
              <a:t>https://github.com/powershell/powershell</a:t>
            </a:r>
            <a:r>
              <a:rPr lang="en-DE" dirty="0"/>
              <a:t> (</a:t>
            </a:r>
            <a:r>
              <a:rPr lang="en-DE" dirty="0" err="1"/>
              <a:t>oder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Microsoft </a:t>
            </a:r>
            <a:r>
              <a:rPr lang="en-DE" dirty="0" err="1"/>
              <a:t>Doku</a:t>
            </a:r>
            <a:r>
              <a:rPr lang="en-DE" dirty="0"/>
              <a:t>)</a:t>
            </a:r>
          </a:p>
          <a:p>
            <a:r>
              <a:rPr lang="en-DE" dirty="0" err="1"/>
              <a:t>Abfrage</a:t>
            </a:r>
            <a:r>
              <a:rPr lang="en-DE" dirty="0"/>
              <a:t> der </a:t>
            </a:r>
            <a:r>
              <a:rPr lang="en-DE" dirty="0" err="1"/>
              <a:t>aktuell</a:t>
            </a:r>
            <a:r>
              <a:rPr lang="en-DE" dirty="0"/>
              <a:t> </a:t>
            </a:r>
            <a:r>
              <a:rPr lang="en-DE" dirty="0" err="1"/>
              <a:t>installierten</a:t>
            </a:r>
            <a:r>
              <a:rPr lang="en-DE" dirty="0"/>
              <a:t> Version: </a:t>
            </a:r>
            <a:r>
              <a:rPr lang="en-DE" dirty="0">
                <a:latin typeface="Consolas" panose="020B0609020204030204" pitchFamily="49" charset="0"/>
              </a:rPr>
              <a:t>$</a:t>
            </a:r>
            <a:r>
              <a:rPr lang="en-DE" dirty="0" err="1">
                <a:latin typeface="Consolas" panose="020B0609020204030204" pitchFamily="49" charset="0"/>
              </a:rPr>
              <a:t>PSVersionTable</a:t>
            </a:r>
            <a:endParaRPr lang="en-DE" dirty="0">
              <a:latin typeface="Consolas" panose="020B0609020204030204" pitchFamily="49" charset="0"/>
            </a:endParaRPr>
          </a:p>
          <a:p>
            <a:r>
              <a:rPr lang="en-DE" dirty="0"/>
              <a:t>Für </a:t>
            </a:r>
            <a:r>
              <a:rPr lang="en-DE" dirty="0" err="1"/>
              <a:t>Entwicklungsumgebung</a:t>
            </a:r>
            <a:r>
              <a:rPr lang="en-DE" dirty="0"/>
              <a:t>:</a:t>
            </a:r>
          </a:p>
          <a:p>
            <a:pPr lvl="1"/>
            <a:r>
              <a:rPr lang="en-DE" dirty="0"/>
              <a:t>Visual Studio Code (VS Code) – Installation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</a:t>
            </a:r>
            <a:endParaRPr lang="en-DE" dirty="0"/>
          </a:p>
          <a:p>
            <a:pPr lvl="1"/>
            <a:r>
              <a:rPr lang="en-DE" dirty="0"/>
              <a:t>PowerShell Extension </a:t>
            </a:r>
            <a:r>
              <a:rPr lang="en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https://marketplace.visualstudio.com/VSCode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Extensions in VS Code</a:t>
            </a:r>
          </a:p>
          <a:p>
            <a:pPr marL="0" indent="-130320"/>
            <a:r>
              <a:rPr lang="en-DE" sz="2200" dirty="0" err="1"/>
              <a:t>ExecutionPolicy</a:t>
            </a:r>
            <a:r>
              <a:rPr lang="en-DE" sz="2200" dirty="0"/>
              <a:t> =&gt; </a:t>
            </a:r>
            <a:r>
              <a:rPr lang="en-DE" sz="2200" dirty="0" err="1"/>
              <a:t>Abfrage</a:t>
            </a:r>
            <a:r>
              <a:rPr lang="en-DE" sz="2200" dirty="0"/>
              <a:t> </a:t>
            </a:r>
            <a:r>
              <a:rPr lang="en-DE" sz="2200" dirty="0" err="1"/>
              <a:t>mit</a:t>
            </a:r>
            <a:r>
              <a:rPr lang="en-DE" sz="2200" dirty="0"/>
              <a:t> </a:t>
            </a:r>
            <a:r>
              <a:rPr lang="en-DE" dirty="0">
                <a:latin typeface="Consolas" panose="020B0609020204030204" pitchFamily="49" charset="0"/>
              </a:rPr>
              <a:t>Get-</a:t>
            </a:r>
            <a:r>
              <a:rPr lang="en-DE" dirty="0" err="1">
                <a:latin typeface="Consolas" panose="020B0609020204030204" pitchFamily="49" charset="0"/>
              </a:rPr>
              <a:t>ExecutionPolicy</a:t>
            </a:r>
            <a:endParaRPr lang="en-DE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DE" sz="2000" dirty="0"/>
              <a:t>Auf Windows Server </a:t>
            </a:r>
            <a:r>
              <a:rPr lang="en-DE" sz="2000" dirty="0" err="1"/>
              <a:t>ist</a:t>
            </a:r>
            <a:r>
              <a:rPr lang="en-DE" sz="2000" dirty="0"/>
              <a:t> </a:t>
            </a:r>
            <a:r>
              <a:rPr lang="de-DE" sz="2000" dirty="0" err="1"/>
              <a:t>RemoteSigned</a:t>
            </a:r>
            <a:r>
              <a:rPr lang="en-DE" sz="2000" dirty="0"/>
              <a:t> </a:t>
            </a:r>
            <a:r>
              <a:rPr lang="en-DE" sz="2000" dirty="0" err="1"/>
              <a:t>voreingestellt</a:t>
            </a:r>
            <a:endParaRPr lang="en-DE" sz="2000" dirty="0"/>
          </a:p>
          <a:p>
            <a:pPr marL="201168" lvl="1" indent="0">
              <a:buNone/>
            </a:pPr>
            <a:r>
              <a:rPr lang="en-DE" sz="2000" dirty="0" err="1"/>
              <a:t>Vergleichbare</a:t>
            </a:r>
            <a:r>
              <a:rPr lang="en-DE" sz="2000" dirty="0"/>
              <a:t> </a:t>
            </a:r>
            <a:r>
              <a:rPr lang="en-DE" sz="2000" dirty="0" err="1"/>
              <a:t>Einstellung</a:t>
            </a:r>
            <a:r>
              <a:rPr lang="en-DE" sz="2000" dirty="0"/>
              <a:t> auf Windows Desktop </a:t>
            </a:r>
            <a:r>
              <a:rPr lang="en-DE" sz="2000" dirty="0" err="1"/>
              <a:t>mit</a:t>
            </a:r>
            <a:r>
              <a:rPr lang="en-DE" sz="2000" dirty="0"/>
              <a:t> </a:t>
            </a:r>
            <a:br>
              <a:rPr lang="de-DE" sz="2000" dirty="0"/>
            </a:br>
            <a:r>
              <a:rPr lang="en-DE" sz="2000" dirty="0">
                <a:latin typeface="Consolas" panose="020B0609020204030204" pitchFamily="49" charset="0"/>
              </a:rPr>
              <a:t>Set-</a:t>
            </a:r>
            <a:r>
              <a:rPr lang="en-DE" sz="2000" dirty="0" err="1">
                <a:latin typeface="Consolas" panose="020B0609020204030204" pitchFamily="49" charset="0"/>
              </a:rPr>
              <a:t>ExecutionPolicy</a:t>
            </a:r>
            <a:r>
              <a:rPr lang="en-DE" sz="2000" dirty="0">
                <a:latin typeface="Consolas" panose="020B0609020204030204" pitchFamily="49" charset="0"/>
              </a:rPr>
              <a:t> -</a:t>
            </a:r>
            <a:r>
              <a:rPr lang="en-DE" sz="2000" dirty="0" err="1">
                <a:latin typeface="Consolas" panose="020B0609020204030204" pitchFamily="49" charset="0"/>
              </a:rPr>
              <a:t>ExecutionPolicy</a:t>
            </a:r>
            <a:r>
              <a:rPr lang="en-DE" sz="2000" dirty="0">
                <a:latin typeface="Consolas" panose="020B0609020204030204" pitchFamily="49" charset="0"/>
              </a:rPr>
              <a:t> </a:t>
            </a:r>
            <a:r>
              <a:rPr lang="en-DE" sz="2000" dirty="0" err="1">
                <a:latin typeface="Consolas" panose="020B0609020204030204" pitchFamily="49" charset="0"/>
              </a:rPr>
              <a:t>RemoteSigned</a:t>
            </a:r>
            <a:endParaRPr lang="de-DE" sz="2000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de-DE" sz="2000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8130-29DF-3157-CA15-DCDB7351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3AE-BCE5-4523-BC60-4B5D320F6988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1937-0A4B-480B-07F6-21E0A5B0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CE44-4985-7844-1BFF-0C27A3ED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67BB254-AF15-F591-9DE0-132322B8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83" y="57234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2FB-4E7F-7E57-A842-2FB99200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63FA-C83E-DDA2-A131-7AD5BE7B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(Unit-)Test-Runner für PowerShell</a:t>
            </a:r>
          </a:p>
          <a:p>
            <a:r>
              <a:rPr lang="en-DE" dirty="0"/>
              <a:t>GitHub Open Source </a:t>
            </a:r>
            <a:r>
              <a:rPr lang="en-DE" dirty="0" err="1"/>
              <a:t>Projekt</a:t>
            </a:r>
            <a:r>
              <a:rPr lang="en-DE" dirty="0"/>
              <a:t> </a:t>
            </a:r>
            <a:r>
              <a:rPr lang="en-DE" dirty="0">
                <a:hlinkClick r:id="rId3"/>
              </a:rPr>
              <a:t>https://github.com/pester/pester</a:t>
            </a:r>
            <a:r>
              <a:rPr lang="en-DE" dirty="0"/>
              <a:t> </a:t>
            </a:r>
          </a:p>
          <a:p>
            <a:r>
              <a:rPr lang="en-DE" dirty="0"/>
              <a:t>PowerShell </a:t>
            </a:r>
            <a:r>
              <a:rPr lang="en-DE" dirty="0" err="1"/>
              <a:t>selber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Pester </a:t>
            </a:r>
            <a:r>
              <a:rPr lang="en-DE" dirty="0" err="1"/>
              <a:t>getestet</a:t>
            </a:r>
            <a:r>
              <a:rPr lang="en-DE" dirty="0"/>
              <a:t> =&gt; </a:t>
            </a:r>
            <a:r>
              <a:rPr lang="en-DE" dirty="0" err="1"/>
              <a:t>weiterhin</a:t>
            </a:r>
            <a:r>
              <a:rPr lang="en-DE" dirty="0"/>
              <a:t> posh-git</a:t>
            </a:r>
          </a:p>
          <a:p>
            <a:r>
              <a:rPr lang="en-DE" dirty="0" err="1"/>
              <a:t>Anwendungsgebiete</a:t>
            </a:r>
            <a:r>
              <a:rPr lang="en-DE" dirty="0"/>
              <a:t>:</a:t>
            </a:r>
          </a:p>
          <a:p>
            <a:pPr lvl="1"/>
            <a:r>
              <a:rPr lang="en-DE" dirty="0"/>
              <a:t>APIs</a:t>
            </a:r>
          </a:p>
          <a:p>
            <a:pPr lvl="1"/>
            <a:r>
              <a:rPr lang="en-DE" dirty="0" err="1"/>
              <a:t>Infrastuktur</a:t>
            </a:r>
            <a:endParaRPr lang="en-DE" dirty="0"/>
          </a:p>
          <a:p>
            <a:pPr lvl="1"/>
            <a:r>
              <a:rPr lang="en-DE" dirty="0"/>
              <a:t>Legacy </a:t>
            </a:r>
            <a:r>
              <a:rPr lang="en-DE" dirty="0" err="1"/>
              <a:t>Systeme</a:t>
            </a:r>
            <a:endParaRPr lang="en-DE" dirty="0"/>
          </a:p>
          <a:p>
            <a:pPr lvl="1"/>
            <a:r>
              <a:rPr lang="en-DE" dirty="0" err="1"/>
              <a:t>Wenn</a:t>
            </a:r>
            <a:r>
              <a:rPr lang="en-DE" dirty="0"/>
              <a:t> </a:t>
            </a:r>
            <a:r>
              <a:rPr lang="en-DE" dirty="0" err="1"/>
              <a:t>UnitTests</a:t>
            </a:r>
            <a:r>
              <a:rPr lang="en-DE" dirty="0"/>
              <a:t>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unterstüzt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=&gt; </a:t>
            </a:r>
            <a:r>
              <a:rPr lang="en-DE" dirty="0" err="1"/>
              <a:t>Altanwendung</a:t>
            </a:r>
            <a:r>
              <a:rPr lang="en-DE" dirty="0"/>
              <a:t> erst </a:t>
            </a:r>
            <a:r>
              <a:rPr lang="en-DE" dirty="0" err="1"/>
              <a:t>mit</a:t>
            </a:r>
            <a:r>
              <a:rPr lang="en-DE" dirty="0"/>
              <a:t> Tests </a:t>
            </a:r>
            <a:r>
              <a:rPr lang="en-DE" dirty="0" err="1"/>
              <a:t>abdecken</a:t>
            </a:r>
            <a:r>
              <a:rPr lang="en-DE" dirty="0"/>
              <a:t> und </a:t>
            </a:r>
            <a:r>
              <a:rPr lang="en-DE" dirty="0" err="1"/>
              <a:t>dann</a:t>
            </a:r>
            <a:r>
              <a:rPr lang="en-DE" dirty="0"/>
              <a:t> </a:t>
            </a:r>
            <a:r>
              <a:rPr lang="en-DE" dirty="0" err="1"/>
              <a:t>modernisieren</a:t>
            </a:r>
            <a:endParaRPr lang="en-DE" dirty="0"/>
          </a:p>
          <a:p>
            <a:pPr lvl="1"/>
            <a:r>
              <a:rPr lang="en-DE" dirty="0"/>
              <a:t>UIs</a:t>
            </a:r>
          </a:p>
          <a:p>
            <a:pPr lvl="1"/>
            <a:r>
              <a:rPr lang="de-DE" dirty="0"/>
              <a:t>Audits</a:t>
            </a:r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64FD-CC7D-A438-C365-8F175851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E306-0A78-433A-8885-8855B1D1C111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DB6B-A3F5-EE9E-B769-13109827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9FF9-175D-DB4E-9FA1-30EAFDC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8</a:t>
            </a:fld>
            <a:endParaRPr lang="de-DE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DE8D97-F0FD-9008-4ABC-16FBF2E10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09" y="274672"/>
            <a:ext cx="1424171" cy="14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3A20-3623-F160-099E-D11B0823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Pester Installation (Demo)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70AA-712A-62F0-D3AA-A929D041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Auf Windows </a:t>
            </a:r>
            <a:r>
              <a:rPr lang="en-DE" dirty="0" err="1"/>
              <a:t>Systemen</a:t>
            </a:r>
            <a:r>
              <a:rPr lang="en-DE" dirty="0"/>
              <a:t> </a:t>
            </a:r>
            <a:r>
              <a:rPr lang="en-DE" dirty="0" err="1"/>
              <a:t>bereits</a:t>
            </a:r>
            <a:r>
              <a:rPr lang="en-DE" dirty="0"/>
              <a:t> in Version 3.40 </a:t>
            </a:r>
            <a:r>
              <a:rPr lang="en-DE" dirty="0" err="1"/>
              <a:t>vorinstalliert</a:t>
            </a:r>
            <a:r>
              <a:rPr lang="en-DE" dirty="0"/>
              <a:t> =&gt;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empfohlen</a:t>
            </a:r>
            <a:endParaRPr lang="en-DE" dirty="0"/>
          </a:p>
          <a:p>
            <a:r>
              <a:rPr lang="en-DE" dirty="0" err="1"/>
              <a:t>Abfrage</a:t>
            </a:r>
            <a:r>
              <a:rPr lang="en-DE" dirty="0"/>
              <a:t> der </a:t>
            </a:r>
            <a:r>
              <a:rPr lang="en-DE" dirty="0" err="1"/>
              <a:t>aktuellen</a:t>
            </a:r>
            <a:r>
              <a:rPr lang="en-DE" dirty="0"/>
              <a:t> Installation: </a:t>
            </a:r>
            <a:r>
              <a:rPr lang="en-D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D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InstalledModule</a:t>
            </a:r>
            <a:r>
              <a:rPr lang="en-D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Pester</a:t>
            </a:r>
            <a:endParaRPr lang="de-DE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DE" dirty="0"/>
              <a:t>PowerShell Modul – PowerShell Gallery </a:t>
            </a:r>
            <a:r>
              <a:rPr lang="de-DE" dirty="0">
                <a:hlinkClick r:id="rId3"/>
              </a:rPr>
              <a:t>https://www.powershellgallery.com/</a:t>
            </a:r>
            <a:r>
              <a:rPr lang="en-DE" dirty="0"/>
              <a:t> </a:t>
            </a:r>
          </a:p>
          <a:p>
            <a:r>
              <a:rPr lang="en-DE" dirty="0">
                <a:latin typeface="Consolas" panose="020B0609020204030204" pitchFamily="49" charset="0"/>
              </a:rPr>
              <a:t>Install-Module Pester -Force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E8DC-4B57-8696-0321-95B49C22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099-F314-49AC-B6DB-093323839792}" type="datetime1">
              <a:rPr lang="de-DE" smtClean="0"/>
              <a:t>15.11.2022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4245-48C6-6F67-91F2-366BC10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Melanie Eibl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2134-FA6E-BEB6-2AC1-FD77A80B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87C3-465B-4288-A63D-E098D90CBB9C}" type="slidenum">
              <a:rPr lang="de-DE" smtClean="0"/>
              <a:t>9</a:t>
            </a:fld>
            <a:endParaRPr lang="de-DE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488280C-04F2-FD77-C01A-591FECAA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09" y="274672"/>
            <a:ext cx="1424171" cy="14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357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CE613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2319</Words>
  <Application>Microsoft Office PowerPoint</Application>
  <PresentationFormat>Widescreen</PresentationFormat>
  <Paragraphs>297</Paragraphs>
  <Slides>20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open sans</vt:lpstr>
      <vt:lpstr>Segoe UI</vt:lpstr>
      <vt:lpstr>Rückblick</vt:lpstr>
      <vt:lpstr>Automatisiertes Testen mit PowerShell und Pester</vt:lpstr>
      <vt:lpstr>Abstract</vt:lpstr>
      <vt:lpstr>Vorstellung</vt:lpstr>
      <vt:lpstr>Agenda</vt:lpstr>
      <vt:lpstr>Motivation</vt:lpstr>
      <vt:lpstr>PowerShell</vt:lpstr>
      <vt:lpstr>PowerShell Installation</vt:lpstr>
      <vt:lpstr>Pester</vt:lpstr>
      <vt:lpstr>Pester Installation (Demo)</vt:lpstr>
      <vt:lpstr>Pester Schlüsselworte (Funktionen)</vt:lpstr>
      <vt:lpstr>‘Hello World!’</vt:lpstr>
      <vt:lpstr>Invoke, Discovery und Run</vt:lpstr>
      <vt:lpstr>Datengetriebene Tests</vt:lpstr>
      <vt:lpstr>Datengetriebene Tests</vt:lpstr>
      <vt:lpstr>Mocking</vt:lpstr>
      <vt:lpstr>Azure Pipeline</vt:lpstr>
      <vt:lpstr>Weitere Beispiele</vt:lpstr>
      <vt:lpstr>Zusammenfassung</vt:lpstr>
      <vt:lpstr>Fragen?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Authentication</dc:title>
  <dc:creator>Melanie Eibl</dc:creator>
  <cp:lastModifiedBy>Melanie Eibl</cp:lastModifiedBy>
  <cp:revision>12</cp:revision>
  <cp:lastPrinted>2019-03-26T12:56:51Z</cp:lastPrinted>
  <dcterms:created xsi:type="dcterms:W3CDTF">2018-10-31T08:47:25Z</dcterms:created>
  <dcterms:modified xsi:type="dcterms:W3CDTF">2022-11-15T21:22:10Z</dcterms:modified>
</cp:coreProperties>
</file>