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8"/>
  </p:normalViewPr>
  <p:slideViewPr>
    <p:cSldViewPr snapToGrid="0">
      <p:cViewPr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B2F26-17E9-0744-AF3D-EE8797A20BCC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C817F-B7F1-E142-988D-4360D5C1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6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C817F-B7F1-E142-988D-4360D5C1C3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C10F-28A1-B0C1-2D81-1AD8CA412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D7D6-B973-F2A6-5EB8-15708F657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D2F88-A335-9E2D-7263-FD8AA75F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E340-FF91-6D45-9870-B178DBEEC72D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A9FF8-7DB1-A0F9-B3D2-C1B02C72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C58C2-2865-BE40-4045-E6CCAD3E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9513-8B88-5B4A-80FC-578B5455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5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FF38-955B-70D3-5D13-7C99E520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B4921-1DC8-7EAF-F8B8-7ABB5D10A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87C41-46D5-D0E3-E911-61631581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E340-FF91-6D45-9870-B178DBEEC72D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AE79-6715-0AB2-DC63-40E70F52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80DDB-68EE-DCE3-2CA5-2CCAB968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9513-8B88-5B4A-80FC-578B5455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2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C0F35-FBD7-1812-93B7-7CA912373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297EC-0783-859D-A536-0D3C14942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49695-C04A-A018-493C-48623ADF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E340-FF91-6D45-9870-B178DBEEC72D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92C43-3D35-BC4E-DD45-2860CD4A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3460A-6DFB-4E1E-9EA4-E53701B6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9513-8B88-5B4A-80FC-578B5455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9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8540-8D85-F4EA-A296-5C49901D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9DC5E-4014-2E92-8588-88869B49A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6DA9D-7802-2FCA-C03F-A4BCEB34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E340-FF91-6D45-9870-B178DBEEC72D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94D3-E2A5-9336-F23D-5D0C60E5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57731-9515-6987-2F83-E6942B5F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9513-8B88-5B4A-80FC-578B5455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0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7D43-4505-82C0-51AA-4625ABDA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1FCA4-0ADC-6A77-7CE5-F2435ADB4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EB821-6C72-35A4-9E8C-C9D76FF0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E340-FF91-6D45-9870-B178DBEEC72D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F081D-E8C4-8CAD-8700-804CE52B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B797D-0111-8F0B-4D1D-9652396D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9513-8B88-5B4A-80FC-578B5455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5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ECA6-925A-35B8-3E21-9543846E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429A-1D85-248A-A7AC-F4C36277A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B2A37-55E2-50CF-A186-02F972FE0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BC4AC-89E1-FDB3-14F5-F234304C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E340-FF91-6D45-9870-B178DBEEC72D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6C5D3-2B61-B1BE-9AB7-398064A0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D5F80-B2C4-A90B-FE1A-88226AEE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9513-8B88-5B4A-80FC-578B5455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500-F6F6-F4DF-E0D9-596C6E1A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9CF60-85CD-DF8D-75B5-56D4A7761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AAEFB-B510-92D3-3910-CADF75A7A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A671A-470B-9BB3-06AB-4AC0E47CB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F774E-43A9-CC75-29B0-D5A56E99A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536B3-3115-3674-8534-475EF4C5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E340-FF91-6D45-9870-B178DBEEC72D}" type="datetimeFigureOut">
              <a:rPr lang="en-US" smtClean="0"/>
              <a:t>5/10/23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4FAEE-EBFF-BFB3-C9DD-F9E991F3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15E9D-5269-E3F3-DA92-7402713D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9513-8B88-5B4A-80FC-578B5455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1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E641-2521-6A2B-7CF9-AE108FC4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503E6-C0E3-ACE6-684F-0E3546FB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E340-FF91-6D45-9870-B178DBEEC72D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F025A-6DDC-3E7C-8420-C0630EC9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EF66F-F263-E968-14CA-B1E726E9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9513-8B88-5B4A-80FC-578B5455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4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9B2CF-A160-F417-0397-83421601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E340-FF91-6D45-9870-B178DBEEC72D}" type="datetimeFigureOut">
              <a:rPr lang="en-US" smtClean="0"/>
              <a:t>5/10/23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6DE8F-9F6B-EE02-D579-B353C524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660FB-26CB-F145-7A76-C8DC0B35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9513-8B88-5B4A-80FC-578B5455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1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B5EA-F76D-B991-FEAE-E1F842D6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ADB6-F1C1-E0D3-F403-4DAEFD832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A1849-0C8F-52C5-38EE-C676ECF8D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1EF89-F556-5F7D-0990-0E81F21E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E340-FF91-6D45-9870-B178DBEEC72D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D9DEA-E309-EF53-D43D-66A57677B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02C46-BB8F-4E68-CC6F-B793F886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9513-8B88-5B4A-80FC-578B5455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7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9616-7FD9-7063-19DA-2C666602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966D1-E8C3-D57E-F464-BD3668317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11CB9-FAEB-636E-FBBD-5C162CCAB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5B5C-DF2A-1E68-D37F-60B7E7E2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E340-FF91-6D45-9870-B178DBEEC72D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B4034-E4FE-5AF6-966A-5B4B154C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ACE84-139D-C659-CB03-1A9757BF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9513-8B88-5B4A-80FC-578B5455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7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9269-954D-7A26-78CB-90306937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52882-32B1-CF38-0825-88DCF455A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8BAE7-99E6-0247-BAAA-55150A6A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1E340-FF91-6D45-9870-B178DBEEC72D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16241-2DE5-5961-FE24-69F4B90FC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C40AB-4F7E-660A-09FE-556154A1E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89513-8B88-5B4A-80FC-578B5455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1E549F4-F385-E385-DA3C-80891F6C7B94}"/>
              </a:ext>
            </a:extLst>
          </p:cNvPr>
          <p:cNvGrpSpPr/>
          <p:nvPr/>
        </p:nvGrpSpPr>
        <p:grpSpPr>
          <a:xfrm>
            <a:off x="171450" y="159495"/>
            <a:ext cx="12020550" cy="6152183"/>
            <a:chOff x="171450" y="0"/>
            <a:chExt cx="12020550" cy="6152183"/>
          </a:xfrm>
        </p:grpSpPr>
        <p:pic>
          <p:nvPicPr>
            <p:cNvPr id="3" name="Picture 2" descr="A picture containing line, diagram, sketch&#10;&#10;Description automatically generated">
              <a:extLst>
                <a:ext uri="{FF2B5EF4-FFF2-40B4-BE49-F238E27FC236}">
                  <a16:creationId xmlns:a16="http://schemas.microsoft.com/office/drawing/2014/main" id="{A19E4204-CBF5-E4AC-56D4-5F8B1CD3A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450" y="0"/>
              <a:ext cx="12020550" cy="6152183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DBA48B-DBC3-DE9C-372C-62D478AB7D9A}"/>
                </a:ext>
              </a:extLst>
            </p:cNvPr>
            <p:cNvGrpSpPr/>
            <p:nvPr/>
          </p:nvGrpSpPr>
          <p:grpSpPr>
            <a:xfrm>
              <a:off x="171450" y="2145323"/>
              <a:ext cx="6541843" cy="3912577"/>
              <a:chOff x="171450" y="2145323"/>
              <a:chExt cx="6541843" cy="391257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4C7FF1B-572E-5EB5-037C-BF20755A6B23}"/>
                  </a:ext>
                </a:extLst>
              </p:cNvPr>
              <p:cNvSpPr/>
              <p:nvPr/>
            </p:nvSpPr>
            <p:spPr>
              <a:xfrm>
                <a:off x="171450" y="2145323"/>
                <a:ext cx="227135" cy="18405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E4A9A5-CCDD-7D60-0CCF-179120F06C1E}"/>
                  </a:ext>
                </a:extLst>
              </p:cNvPr>
              <p:cNvSpPr/>
              <p:nvPr/>
            </p:nvSpPr>
            <p:spPr>
              <a:xfrm rot="5400000">
                <a:off x="6062466" y="5407074"/>
                <a:ext cx="238515" cy="10631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31A4D9F-BFDD-E270-6DF8-B8372494A78F}"/>
              </a:ext>
            </a:extLst>
          </p:cNvPr>
          <p:cNvSpPr txBox="1"/>
          <p:nvPr/>
        </p:nvSpPr>
        <p:spPr>
          <a:xfrm>
            <a:off x="4180559" y="6212615"/>
            <a:ext cx="4002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ADF2A-1E14-240C-5415-CFA008562F9F}"/>
              </a:ext>
            </a:extLst>
          </p:cNvPr>
          <p:cNvSpPr txBox="1"/>
          <p:nvPr/>
        </p:nvSpPr>
        <p:spPr>
          <a:xfrm rot="16200000">
            <a:off x="-1716149" y="3035530"/>
            <a:ext cx="4002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Post Mean, Percent Variable Use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53C0DE-A973-A327-8CDA-B0BF12D40641}"/>
              </a:ext>
            </a:extLst>
          </p:cNvPr>
          <p:cNvCxnSpPr>
            <a:cxnSpLocks/>
          </p:cNvCxnSpPr>
          <p:nvPr/>
        </p:nvCxnSpPr>
        <p:spPr>
          <a:xfrm>
            <a:off x="3821009" y="2078068"/>
            <a:ext cx="489098" cy="467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750D30-E7F8-31CC-8F4E-C271F0495827}"/>
              </a:ext>
            </a:extLst>
          </p:cNvPr>
          <p:cNvCxnSpPr>
            <a:cxnSpLocks/>
          </p:cNvCxnSpPr>
          <p:nvPr/>
        </p:nvCxnSpPr>
        <p:spPr>
          <a:xfrm flipH="1">
            <a:off x="5990657" y="3050575"/>
            <a:ext cx="434954" cy="687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509582-0D94-919A-7B0E-41685E556566}"/>
              </a:ext>
            </a:extLst>
          </p:cNvPr>
          <p:cNvCxnSpPr>
            <a:cxnSpLocks/>
          </p:cNvCxnSpPr>
          <p:nvPr/>
        </p:nvCxnSpPr>
        <p:spPr>
          <a:xfrm>
            <a:off x="10887740" y="3235585"/>
            <a:ext cx="520995" cy="7835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232F4D-0137-40CB-6D8C-88E2D1230CA5}"/>
              </a:ext>
            </a:extLst>
          </p:cNvPr>
          <p:cNvCxnSpPr>
            <a:cxnSpLocks/>
          </p:cNvCxnSpPr>
          <p:nvPr/>
        </p:nvCxnSpPr>
        <p:spPr>
          <a:xfrm>
            <a:off x="978196" y="4145341"/>
            <a:ext cx="107601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E7FA38E-C836-0F01-9AA9-B035F4A200EE}"/>
              </a:ext>
            </a:extLst>
          </p:cNvPr>
          <p:cNvSpPr txBox="1"/>
          <p:nvPr/>
        </p:nvSpPr>
        <p:spPr>
          <a:xfrm>
            <a:off x="3238973" y="1761539"/>
            <a:ext cx="1164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gestat10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8CB78E-6626-9A63-B820-EE032E9B1FED}"/>
              </a:ext>
            </a:extLst>
          </p:cNvPr>
          <p:cNvSpPr txBox="1"/>
          <p:nvPr/>
        </p:nvSpPr>
        <p:spPr>
          <a:xfrm>
            <a:off x="10305704" y="2940074"/>
            <a:ext cx="1164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treatment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DFAB07-34E0-D148-774A-D139206F6505}"/>
              </a:ext>
            </a:extLst>
          </p:cNvPr>
          <p:cNvSpPr txBox="1"/>
          <p:nvPr/>
        </p:nvSpPr>
        <p:spPr>
          <a:xfrm>
            <a:off x="5880225" y="2715731"/>
            <a:ext cx="1164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hydra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8F0C38-6054-61F9-36E4-41A6F07CE111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4702860" y="3176344"/>
            <a:ext cx="343426" cy="896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2CB9EC-B103-38AD-5943-C64403B14858}"/>
              </a:ext>
            </a:extLst>
          </p:cNvPr>
          <p:cNvSpPr txBox="1"/>
          <p:nvPr/>
        </p:nvSpPr>
        <p:spPr>
          <a:xfrm>
            <a:off x="4464250" y="2837790"/>
            <a:ext cx="1164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csex</a:t>
            </a:r>
          </a:p>
        </p:txBody>
      </p:sp>
    </p:spTree>
    <p:extLst>
      <p:ext uri="{BB962C8B-B14F-4D97-AF65-F5344CB8AC3E}">
        <p14:creationId xmlns:p14="http://schemas.microsoft.com/office/powerpoint/2010/main" val="124150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7DE2A0-98A6-3406-0D8C-53E354F7515D}"/>
              </a:ext>
            </a:extLst>
          </p:cNvPr>
          <p:cNvSpPr txBox="1"/>
          <p:nvPr/>
        </p:nvSpPr>
        <p:spPr>
          <a:xfrm>
            <a:off x="2025533" y="-5535"/>
            <a:ext cx="56655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Absolute Standardized Mean Difference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5961E5C-0B54-146A-628F-32A01D832838}"/>
              </a:ext>
            </a:extLst>
          </p:cNvPr>
          <p:cNvGrpSpPr/>
          <p:nvPr/>
        </p:nvGrpSpPr>
        <p:grpSpPr>
          <a:xfrm>
            <a:off x="8252751" y="1412224"/>
            <a:ext cx="2484160" cy="937008"/>
            <a:chOff x="8310625" y="1722815"/>
            <a:chExt cx="2484160" cy="93700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E5E46D-4BEB-FF22-D036-709AC2507022}"/>
                </a:ext>
              </a:extLst>
            </p:cNvPr>
            <p:cNvSpPr/>
            <p:nvPr/>
          </p:nvSpPr>
          <p:spPr>
            <a:xfrm>
              <a:off x="8310625" y="1779131"/>
              <a:ext cx="509286" cy="1951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528856C-42E8-757F-2E94-C10F54BDDFCE}"/>
                </a:ext>
              </a:extLst>
            </p:cNvPr>
            <p:cNvSpPr txBox="1"/>
            <p:nvPr/>
          </p:nvSpPr>
          <p:spPr>
            <a:xfrm>
              <a:off x="8819911" y="1722815"/>
              <a:ext cx="19748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 Change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2804E64-08F3-C6B3-985F-0696A1D3AC91}"/>
                </a:ext>
              </a:extLst>
            </p:cNvPr>
            <p:cNvSpPr/>
            <p:nvPr/>
          </p:nvSpPr>
          <p:spPr>
            <a:xfrm>
              <a:off x="8310625" y="2089723"/>
              <a:ext cx="509286" cy="19514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259997-062A-3974-8263-B6CCA57BAA59}"/>
                </a:ext>
              </a:extLst>
            </p:cNvPr>
            <p:cNvSpPr txBox="1"/>
            <p:nvPr/>
          </p:nvSpPr>
          <p:spPr>
            <a:xfrm>
              <a:off x="8819911" y="2030592"/>
              <a:ext cx="19748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Improved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2EC2C78-19E4-AF67-E7F6-8CBC212B2851}"/>
                </a:ext>
              </a:extLst>
            </p:cNvPr>
            <p:cNvSpPr/>
            <p:nvPr/>
          </p:nvSpPr>
          <p:spPr>
            <a:xfrm>
              <a:off x="8310625" y="2400315"/>
              <a:ext cx="509286" cy="19514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0A782D-610A-CA73-4B80-6129067692B5}"/>
                </a:ext>
              </a:extLst>
            </p:cNvPr>
            <p:cNvSpPr txBox="1"/>
            <p:nvPr/>
          </p:nvSpPr>
          <p:spPr>
            <a:xfrm>
              <a:off x="8819911" y="2352046"/>
              <a:ext cx="19748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Worsened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84D0A0-7C0F-2B2B-5932-5B3744646CA4}"/>
              </a:ext>
            </a:extLst>
          </p:cNvPr>
          <p:cNvGrpSpPr/>
          <p:nvPr/>
        </p:nvGrpSpPr>
        <p:grpSpPr>
          <a:xfrm>
            <a:off x="2025533" y="376179"/>
            <a:ext cx="5668311" cy="6481821"/>
            <a:chOff x="2025533" y="376179"/>
            <a:chExt cx="5668311" cy="648182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89A598-0761-21A2-34CA-6E42449FB76F}"/>
                </a:ext>
              </a:extLst>
            </p:cNvPr>
            <p:cNvGrpSpPr/>
            <p:nvPr/>
          </p:nvGrpSpPr>
          <p:grpSpPr>
            <a:xfrm>
              <a:off x="2025533" y="376179"/>
              <a:ext cx="5668311" cy="6481821"/>
              <a:chOff x="3391344" y="0"/>
              <a:chExt cx="5668311" cy="6481821"/>
            </a:xfrm>
          </p:grpSpPr>
          <p:pic>
            <p:nvPicPr>
              <p:cNvPr id="3" name="Picture 2" descr="A picture containing text, screenshot, diagram, number&#10;&#10;Description automatically generated">
                <a:extLst>
                  <a:ext uri="{FF2B5EF4-FFF2-40B4-BE49-F238E27FC236}">
                    <a16:creationId xmlns:a16="http://schemas.microsoft.com/office/drawing/2014/main" id="{74FA9A14-B606-0A35-C4BF-177DE80776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486"/>
              <a:stretch/>
            </p:blipFill>
            <p:spPr>
              <a:xfrm>
                <a:off x="3391344" y="0"/>
                <a:ext cx="5432461" cy="6481821"/>
              </a:xfrm>
              <a:prstGeom prst="rect">
                <a:avLst/>
              </a:prstGeom>
            </p:spPr>
          </p:pic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1496E2C4-5E4D-B429-4788-E988E101EA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6287" y="1980876"/>
                <a:ext cx="405113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20E1A4F-E1F7-202C-5E2E-9912A99220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6287" y="2098552"/>
                <a:ext cx="402336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9FB128E-02F9-5C23-CB32-2A4C36E050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8215" y="4878404"/>
                <a:ext cx="402336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87D0852-420B-6AC3-5D0C-B2F22514B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6286" y="5956779"/>
                <a:ext cx="40233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D1E471D-15FC-51E4-DB92-9F32F46E5A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6285" y="676795"/>
                <a:ext cx="40511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A075A2A-9C5F-95F2-E791-68D34F4573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6285" y="4137625"/>
                <a:ext cx="40233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028579D-26F4-3428-6C34-C5668C4C70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4540" y="4996080"/>
                <a:ext cx="40233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9C9846E-E358-0B06-B2E9-F0438AD498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4540" y="1500526"/>
                <a:ext cx="405115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9192A03-0D90-E8C1-B3C5-DD994233B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4540" y="4405772"/>
                <a:ext cx="40233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9893B40-5A88-E938-ADB9-958992330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6285" y="5588318"/>
                <a:ext cx="40233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6F7B7F1-6E10-2D00-0A93-F0765A905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6285" y="5717569"/>
                <a:ext cx="40233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37764F2-A277-D61F-C15F-020E5E326A63}"/>
                </a:ext>
              </a:extLst>
            </p:cNvPr>
            <p:cNvCxnSpPr>
              <a:cxnSpLocks/>
            </p:cNvCxnSpPr>
            <p:nvPr/>
          </p:nvCxnSpPr>
          <p:spPr>
            <a:xfrm>
              <a:off x="7280474" y="5850680"/>
              <a:ext cx="40233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A4AC344-6BAD-778E-4F1B-B97B9DD2F5B8}"/>
              </a:ext>
            </a:extLst>
          </p:cNvPr>
          <p:cNvSpPr/>
          <p:nvPr/>
        </p:nvSpPr>
        <p:spPr>
          <a:xfrm>
            <a:off x="3217762" y="432627"/>
            <a:ext cx="289367" cy="6035040"/>
          </a:xfrm>
          <a:prstGeom prst="rect">
            <a:avLst/>
          </a:prstGeom>
          <a:solidFill>
            <a:schemeClr val="accent6">
              <a:alpha val="34902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5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</Words>
  <Application>Microsoft Macintosh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Shelby Golden</dc:creator>
  <cp:lastModifiedBy>Shelby Golden</cp:lastModifiedBy>
  <cp:revision>4</cp:revision>
  <dcterms:created xsi:type="dcterms:W3CDTF">2023-05-10T18:23:48Z</dcterms:created>
  <dcterms:modified xsi:type="dcterms:W3CDTF">2023-05-10T19:10:19Z</dcterms:modified>
</cp:coreProperties>
</file>