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bril Fatfac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12a4f99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12a4f99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074bbb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074bbb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12a4f99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12a4f99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074bbb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074bbb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074bbb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074bbb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074bbb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074bbb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074bbb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074bbb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6850" y="3357575"/>
            <a:ext cx="2250300" cy="7263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46850" y="4224350"/>
            <a:ext cx="2250300" cy="726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81400" y="488150"/>
            <a:ext cx="1381200" cy="23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298150" y="1107275"/>
            <a:ext cx="595325" cy="1083475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93350" y="785825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093350" y="1931200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791050" y="785825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791050" y="1931200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446700" y="3417100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PLAY</a:t>
            </a:r>
            <a:endParaRPr b="1"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470663" y="4345925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4"/>
              </a:rPr>
              <a:t>INSTRUCTIONS</a:t>
            </a:r>
            <a:endParaRPr b="1" sz="21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446850" y="3357575"/>
            <a:ext cx="2250300" cy="7263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446850" y="4224350"/>
            <a:ext cx="2250300" cy="726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881400" y="488150"/>
            <a:ext cx="1381200" cy="23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298150" y="1107275"/>
            <a:ext cx="595325" cy="1083475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093350" y="785825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093350" y="1931200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791050" y="785825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791050" y="1931200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446700" y="3417100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PLAY</a:t>
            </a:r>
            <a:endParaRPr b="1"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470663" y="4345925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4"/>
              </a:rPr>
              <a:t>INSTRUCTIONS</a:t>
            </a:r>
            <a:endParaRPr b="1" sz="21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050" y="4345925"/>
            <a:ext cx="1143100" cy="1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143125" y="1000125"/>
            <a:ext cx="5119800" cy="35790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ril Fatface"/>
                <a:ea typeface="Abril Fatface"/>
                <a:cs typeface="Abril Fatface"/>
                <a:sym typeface="Abril Fatface"/>
              </a:rPr>
              <a:t>CLICK THE CARDS TO REVEAL</a:t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MATCH THE CARDS SUCCESSFULLY TO PASS THE LEVEL! </a:t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bril Fatface"/>
                <a:ea typeface="Abril Fatface"/>
                <a:cs typeface="Abril Fatface"/>
                <a:sym typeface="Abril Fatface"/>
              </a:rPr>
              <a:t>(expand)</a:t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4" name="Google Shape;84;p15">
            <a:hlinkClick action="ppaction://hlinkshowjump?jump=previousslide"/>
          </p:cNvPr>
          <p:cNvSpPr/>
          <p:nvPr/>
        </p:nvSpPr>
        <p:spPr>
          <a:xfrm>
            <a:off x="297650" y="154775"/>
            <a:ext cx="690600" cy="72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3446850" y="3357575"/>
            <a:ext cx="2250300" cy="7263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446850" y="4224350"/>
            <a:ext cx="2250300" cy="726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881400" y="488150"/>
            <a:ext cx="1381200" cy="23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298150" y="1107275"/>
            <a:ext cx="595325" cy="1083475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093350" y="785825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093350" y="1931200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791050" y="785825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791050" y="1931200"/>
            <a:ext cx="323850" cy="640550"/>
          </a:xfrm>
          <a:prstGeom prst="flowChartSor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446700" y="3417100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PLAY</a:t>
            </a:r>
            <a:endParaRPr b="1"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470663" y="4345925"/>
            <a:ext cx="2250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4"/>
              </a:rPr>
              <a:t>INSTRUCTIONS</a:t>
            </a:r>
            <a:endParaRPr b="1" sz="21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475" y="3473700"/>
            <a:ext cx="1143100" cy="1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726275" y="500075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327688" y="500075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929100" y="500075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530513" y="500075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7131925" y="500075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26275" y="2571750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327688" y="2571750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929100" y="2571750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530513" y="2571750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131925" y="2571750"/>
            <a:ext cx="1285800" cy="18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107275" y="1000125"/>
            <a:ext cx="619200" cy="7857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863813" y="3119550"/>
            <a:ext cx="619200" cy="7857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583588" y="1047875"/>
            <a:ext cx="774000" cy="785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29863" y="3119550"/>
            <a:ext cx="774000" cy="785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583575" y="3119550"/>
            <a:ext cx="774000" cy="642900"/>
          </a:xfrm>
          <a:prstGeom prst="triangle">
            <a:avLst>
              <a:gd fmla="val 5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387813" y="1071525"/>
            <a:ext cx="774000" cy="642900"/>
          </a:xfrm>
          <a:prstGeom prst="triangle">
            <a:avLst>
              <a:gd fmla="val 5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241563" y="1083575"/>
            <a:ext cx="6609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444363" y="3155250"/>
            <a:ext cx="6609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191000" y="3089700"/>
            <a:ext cx="762000" cy="845400"/>
          </a:xfrm>
          <a:prstGeom prst="diamond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764150" y="1018025"/>
            <a:ext cx="762000" cy="845400"/>
          </a:xfrm>
          <a:prstGeom prst="diamond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096125" y="23825"/>
            <a:ext cx="1976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ril Fatface"/>
                <a:ea typeface="Abril Fatface"/>
                <a:cs typeface="Abril Fatface"/>
                <a:sym typeface="Abril Fatface"/>
              </a:rPr>
              <a:t>5 FLIPS</a:t>
            </a:r>
            <a:endParaRPr b="1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5" name="Google Shape;125;p17">
            <a:hlinkClick action="ppaction://hlinkshowjump?jump=nextslide"/>
          </p:cNvPr>
          <p:cNvSpPr/>
          <p:nvPr/>
        </p:nvSpPr>
        <p:spPr>
          <a:xfrm>
            <a:off x="8417725" y="4631525"/>
            <a:ext cx="523800" cy="4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42982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47517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52052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56587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61122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65657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70192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747275" y="83342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3222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47757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52292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56827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61362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65897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70432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749675" y="2581275"/>
            <a:ext cx="964500" cy="16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7167600" y="190500"/>
            <a:ext cx="1976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ril Fatface"/>
                <a:ea typeface="Abril Fatface"/>
                <a:cs typeface="Abril Fatface"/>
                <a:sym typeface="Abril Fatface"/>
              </a:rPr>
              <a:t>14</a:t>
            </a:r>
            <a:r>
              <a:rPr b="1" lang="en">
                <a:latin typeface="Abril Fatface"/>
                <a:ea typeface="Abril Fatface"/>
                <a:cs typeface="Abril Fatface"/>
                <a:sym typeface="Abril Fatface"/>
              </a:rPr>
              <a:t> FLIPS</a:t>
            </a:r>
            <a:endParaRPr b="1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56025" y="1393075"/>
            <a:ext cx="512100" cy="5118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839825" y="3140925"/>
            <a:ext cx="512100" cy="5118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928125" y="1410775"/>
            <a:ext cx="512100" cy="476400"/>
          </a:xfrm>
          <a:prstGeom prst="triangle">
            <a:avLst>
              <a:gd fmla="val 5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1703775" y="3158625"/>
            <a:ext cx="512100" cy="476400"/>
          </a:xfrm>
          <a:prstGeom prst="triangle">
            <a:avLst>
              <a:gd fmla="val 5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746725" y="1464450"/>
            <a:ext cx="512100" cy="511800"/>
          </a:xfrm>
          <a:prstGeom prst="parallelogram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975875" y="3123225"/>
            <a:ext cx="512100" cy="511800"/>
          </a:xfrm>
          <a:prstGeom prst="parallelogram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837425" y="1437625"/>
            <a:ext cx="512100" cy="422700"/>
          </a:xfrm>
          <a:prstGeom prst="trapezoid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794475" y="3167775"/>
            <a:ext cx="512100" cy="422700"/>
          </a:xfrm>
          <a:prstGeom prst="trapezoid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747525" y="1410775"/>
            <a:ext cx="601200" cy="476400"/>
          </a:xfrm>
          <a:prstGeom prst="rtTriangl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840625" y="3114075"/>
            <a:ext cx="601200" cy="476400"/>
          </a:xfrm>
          <a:prstGeom prst="rtTriangl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701375" y="1363375"/>
            <a:ext cx="512100" cy="571200"/>
          </a:xfrm>
          <a:prstGeom prst="diamond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58425" y="3111225"/>
            <a:ext cx="512100" cy="571200"/>
          </a:xfrm>
          <a:prstGeom prst="diamond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726525" y="3131350"/>
            <a:ext cx="512100" cy="571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882775" y="1363375"/>
            <a:ext cx="512100" cy="571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929450" y="3107525"/>
            <a:ext cx="512100" cy="4764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7973475" y="1482150"/>
            <a:ext cx="512100" cy="4764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>
            <a:hlinkClick action="ppaction://hlinkshowjump?jump=nextslide"/>
          </p:cNvPr>
          <p:cNvSpPr/>
          <p:nvPr/>
        </p:nvSpPr>
        <p:spPr>
          <a:xfrm>
            <a:off x="8417725" y="4631525"/>
            <a:ext cx="523800" cy="4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790600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538325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286050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033775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781500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529225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5276950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024675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772400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7520125" y="15835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90588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538313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2286038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033763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781488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529213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276938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024663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6772388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7520113" y="2855125"/>
            <a:ext cx="690600" cy="12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7167600" y="190500"/>
            <a:ext cx="1976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ril Fatface"/>
                <a:ea typeface="Abril Fatface"/>
                <a:cs typeface="Abril Fatface"/>
                <a:sym typeface="Abril Fatface"/>
              </a:rPr>
              <a:t>30 </a:t>
            </a:r>
            <a:r>
              <a:rPr b="1" lang="en">
                <a:latin typeface="Abril Fatface"/>
                <a:ea typeface="Abril Fatface"/>
                <a:cs typeface="Abril Fatface"/>
                <a:sym typeface="Abril Fatface"/>
              </a:rPr>
              <a:t>FLIPS</a:t>
            </a:r>
            <a:endParaRPr b="1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200425" y="2035975"/>
            <a:ext cx="357300" cy="3930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5443600" y="3259825"/>
            <a:ext cx="357300" cy="3930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957250" y="2029925"/>
            <a:ext cx="357300" cy="309600"/>
          </a:xfrm>
          <a:prstGeom prst="triangle">
            <a:avLst>
              <a:gd fmla="val 5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200425" y="3301525"/>
            <a:ext cx="357300" cy="309600"/>
          </a:xfrm>
          <a:prstGeom prst="triangle">
            <a:avLst>
              <a:gd fmla="val 5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695875" y="2077675"/>
            <a:ext cx="357300" cy="309600"/>
          </a:xfrm>
          <a:prstGeom prst="frame">
            <a:avLst>
              <a:gd fmla="val 12500" name="adj1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704975" y="3301525"/>
            <a:ext cx="357300" cy="309600"/>
          </a:xfrm>
          <a:prstGeom prst="frame">
            <a:avLst>
              <a:gd fmla="val 12500" name="adj1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704975" y="2029925"/>
            <a:ext cx="357300" cy="3096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536025" y="3301525"/>
            <a:ext cx="357300" cy="3096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6191325" y="1988225"/>
            <a:ext cx="357300" cy="393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4695875" y="3218125"/>
            <a:ext cx="357300" cy="393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2476550" y="2077675"/>
            <a:ext cx="309600" cy="309600"/>
          </a:xfrm>
          <a:prstGeom prst="trapezoid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972000" y="3301525"/>
            <a:ext cx="309600" cy="309600"/>
          </a:xfrm>
          <a:prstGeom prst="trapezoid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3926700" y="2035975"/>
            <a:ext cx="400200" cy="393000"/>
          </a:xfrm>
          <a:prstGeom prst="diamond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6169875" y="3218125"/>
            <a:ext cx="400200" cy="393000"/>
          </a:xfrm>
          <a:prstGeom prst="diamond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5443600" y="2029925"/>
            <a:ext cx="357300" cy="309600"/>
          </a:xfrm>
          <a:prstGeom prst="rtTriangl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939050" y="3259825"/>
            <a:ext cx="357300" cy="309600"/>
          </a:xfrm>
          <a:prstGeom prst="rtTriangl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6939050" y="2035975"/>
            <a:ext cx="357300" cy="393000"/>
          </a:xfrm>
          <a:prstGeom prst="donut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933400" y="3259825"/>
            <a:ext cx="357300" cy="393000"/>
          </a:xfrm>
          <a:prstGeom prst="donut">
            <a:avLst>
              <a:gd fmla="val 25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655725" y="2071700"/>
            <a:ext cx="357300" cy="309600"/>
          </a:xfrm>
          <a:prstGeom prst="teardrop">
            <a:avLst>
              <a:gd fmla="val 10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7665325" y="3301525"/>
            <a:ext cx="357300" cy="309600"/>
          </a:xfrm>
          <a:prstGeom prst="teardrop">
            <a:avLst>
              <a:gd fmla="val 100000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>
            <a:hlinkClick action="ppaction://hlinkshowjump?jump=nextslide"/>
          </p:cNvPr>
          <p:cNvSpPr/>
          <p:nvPr/>
        </p:nvSpPr>
        <p:spPr>
          <a:xfrm>
            <a:off x="8417725" y="4631525"/>
            <a:ext cx="523800" cy="4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3839700" y="1583550"/>
            <a:ext cx="1464600" cy="714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howjump?jump=firstslide"/>
              </a:rPr>
              <a:t>CLOSE</a:t>
            </a:r>
            <a:endParaRPr b="1" sz="3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3643375" y="2571750"/>
            <a:ext cx="2000100" cy="7143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howjump?jump=firstslide"/>
              </a:rPr>
              <a:t>RESTART</a:t>
            </a:r>
            <a:endParaRPr b="1" sz="3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