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bril Fatfac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brilFatfac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12a4f99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12a4f99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074bbb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074bbb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12a4f99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12a4f99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074bbb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074bbb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10da5d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10da5d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959925" y="657550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989050" y="657550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>
            <a:off x="3433775" y="1183600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3433775" y="1891275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050" y="4345925"/>
            <a:ext cx="1143100" cy="11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3996825" y="774525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025950" y="774525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3470675" y="1300575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>
            <a:off x="3470675" y="2008250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143125" y="1000125"/>
            <a:ext cx="5119800" cy="3579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Abril Fatface"/>
                <a:ea typeface="Abril Fatface"/>
                <a:cs typeface="Abril Fatface"/>
                <a:sym typeface="Abril Fatface"/>
              </a:rPr>
              <a:t>Get a full row, column, or diagonal of Xs and Os to win a point.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Abril Fatface"/>
                <a:ea typeface="Abril Fatface"/>
                <a:cs typeface="Abril Fatface"/>
                <a:sym typeface="Abril Fatface"/>
              </a:rPr>
              <a:t># Players: 2 players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ril Fatface"/>
                <a:ea typeface="Abril Fatface"/>
                <a:cs typeface="Abril Fatface"/>
                <a:sym typeface="Abril Fatface"/>
              </a:rPr>
              <a:t>(expand)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0" name="Google Shape;80;p15">
            <a:hlinkClick action="ppaction://hlinkshowjump?jump=previousslide"/>
          </p:cNvPr>
          <p:cNvSpPr/>
          <p:nvPr/>
        </p:nvSpPr>
        <p:spPr>
          <a:xfrm>
            <a:off x="297650" y="154775"/>
            <a:ext cx="690600" cy="7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75" y="3473700"/>
            <a:ext cx="1143100" cy="11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4106800" y="686850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5135925" y="686850"/>
            <a:ext cx="14700" cy="1884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3580650" y="1212900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 flipH="1">
            <a:off x="3580650" y="1920575"/>
            <a:ext cx="19824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>
            <a:off x="2438101" y="701375"/>
            <a:ext cx="33300" cy="330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128968" y="701375"/>
            <a:ext cx="33300" cy="330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>
            <a:off x="1103225" y="1658679"/>
            <a:ext cx="4471200" cy="42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flipH="1">
            <a:off x="1110425" y="2862865"/>
            <a:ext cx="4456800" cy="59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/>
        </p:nvSpPr>
        <p:spPr>
          <a:xfrm>
            <a:off x="3021875" y="1869900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35475" y="701375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982175" y="7908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293450" y="32081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021875" y="3126550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635475" y="31265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420275" y="767725"/>
            <a:ext cx="20988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X: 0 points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O: 2 points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166475" y="2776450"/>
            <a:ext cx="1315200" cy="11391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ril Fatface"/>
                <a:ea typeface="Abril Fatface"/>
                <a:cs typeface="Abril Fatface"/>
                <a:sym typeface="Abril Fatface"/>
              </a:rPr>
              <a:t>Restart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486800" y="2776450"/>
            <a:ext cx="1315200" cy="11391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ril Fatface"/>
                <a:ea typeface="Abril Fatface"/>
                <a:cs typeface="Abril Fatface"/>
                <a:sym typeface="Abril Fatface"/>
              </a:rPr>
              <a:t>Exit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2065050"/>
            <a:ext cx="1143100" cy="1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8"/>
          <p:cNvCxnSpPr/>
          <p:nvPr/>
        </p:nvCxnSpPr>
        <p:spPr>
          <a:xfrm>
            <a:off x="2438101" y="701375"/>
            <a:ext cx="33300" cy="330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4128968" y="701375"/>
            <a:ext cx="33300" cy="330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>
            <a:off x="1103225" y="1658679"/>
            <a:ext cx="4471200" cy="42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 flipH="1">
            <a:off x="1110425" y="2862865"/>
            <a:ext cx="4456800" cy="59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3021875" y="1869900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35475" y="701375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982175" y="7908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293450" y="32081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021875" y="3126550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635475" y="3126550"/>
            <a:ext cx="633900" cy="628200"/>
          </a:xfrm>
          <a:prstGeom prst="ellipse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420275" y="767725"/>
            <a:ext cx="20988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X: 0 points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O: 2 points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166475" y="2776450"/>
            <a:ext cx="1315200" cy="11391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ril Fatface"/>
                <a:ea typeface="Abril Fatface"/>
                <a:cs typeface="Abril Fatface"/>
                <a:sym typeface="Abril Fatface"/>
              </a:rPr>
              <a:t>Restart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486800" y="2776450"/>
            <a:ext cx="1315200" cy="11391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ril Fatface"/>
                <a:ea typeface="Abril Fatface"/>
                <a:cs typeface="Abril Fatface"/>
                <a:sym typeface="Abril Fatface"/>
              </a:rPr>
              <a:t>Exit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431150" y="1887725"/>
            <a:ext cx="6339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X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