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EBDC"/>
    <a:srgbClr val="005360"/>
    <a:srgbClr val="5EB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81258" autoAdjust="0"/>
  </p:normalViewPr>
  <p:slideViewPr>
    <p:cSldViewPr snapToGrid="0" snapToObjects="1">
      <p:cViewPr varScale="1">
        <p:scale>
          <a:sx n="54" d="100"/>
          <a:sy n="54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9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94D67A3C-5767-4674-8E20-927F69780F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F79E8C2F-5909-4520-BEC5-BB99174C1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678E-2AEB-4931-9A2E-21AC0B49BBB4}" type="datetimeFigureOut">
              <a:rPr lang="fr-FR" smtClean="0"/>
              <a:t>28/01/2021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E0C054A-38BE-4933-B259-03EEEDCF09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1070058-BE5E-48CD-B1FB-0469967400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309F5-D995-499E-8CB4-8AB91EBEFA7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56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89998-9B72-4829-A7EA-5F79195F5C2C}" type="datetimeFigureOut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DAEA-1A96-45CA-8702-F7D5A751A94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924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EDAEA-1A96-45CA-8702-F7D5A751A94C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35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mieux visualiser</a:t>
            </a:r>
            <a:r>
              <a:rPr lang="fr-FR" baseline="0" dirty="0" smtClean="0"/>
              <a:t> je mets des border </a:t>
            </a:r>
            <a:r>
              <a:rPr lang="fr-FR" baseline="0" smtClean="0"/>
              <a:t>aux blocs,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EDAEA-1A96-45CA-8702-F7D5A751A94C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56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EDAEA-1A96-45CA-8702-F7D5A751A94C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62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266329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3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9539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375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7214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068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33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6064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49309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9647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47600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7968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6640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3101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9D5C7A-35A8-4744-9E09-700C408A14E1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1980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5489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DD44FA-BB53-4A82-A424-AE18640D9A05}" type="datetime1">
              <a:rPr lang="fr-FR" noProof="0" smtClean="0"/>
              <a:t>28/01/2021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4F31B-23FA-4075-AF7D-6228CFD12F0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49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xmlns="" id="{92AA5F59-F641-4E43-8627-D6342C639DCE}"/>
              </a:ext>
            </a:extLst>
          </p:cNvPr>
          <p:cNvSpPr txBox="1">
            <a:spLocks/>
          </p:cNvSpPr>
          <p:nvPr/>
        </p:nvSpPr>
        <p:spPr>
          <a:xfrm>
            <a:off x="1349953" y="1428588"/>
            <a:ext cx="8816908" cy="770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/>
              <a:t>Projet 2 : </a:t>
            </a:r>
            <a:r>
              <a:rPr lang="fr-FR" sz="2800" dirty="0"/>
              <a:t>Transformez une maquette en site web</a:t>
            </a:r>
          </a:p>
          <a:p>
            <a:endParaRPr lang="fr-FR" sz="2800" dirty="0"/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xmlns="" id="{D7953ABF-92FC-AC4A-9335-844C6029902C}"/>
              </a:ext>
            </a:extLst>
          </p:cNvPr>
          <p:cNvSpPr txBox="1">
            <a:spLocks/>
          </p:cNvSpPr>
          <p:nvPr/>
        </p:nvSpPr>
        <p:spPr>
          <a:xfrm>
            <a:off x="2961322" y="759523"/>
            <a:ext cx="6592253" cy="1338131"/>
          </a:xfrm>
          <a:prstGeom prst="rect">
            <a:avLst/>
          </a:prstGeom>
        </p:spPr>
        <p:txBody>
          <a:bodyPr rtlCol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xmlns="" id="{92AA5F59-F641-4E43-8627-D6342C639DCE}"/>
              </a:ext>
            </a:extLst>
          </p:cNvPr>
          <p:cNvSpPr txBox="1">
            <a:spLocks/>
          </p:cNvSpPr>
          <p:nvPr/>
        </p:nvSpPr>
        <p:spPr>
          <a:xfrm>
            <a:off x="1349953" y="2548616"/>
            <a:ext cx="9194222" cy="2823484"/>
          </a:xfrm>
          <a:prstGeom prst="rect">
            <a:avLst/>
          </a:prstGeom>
        </p:spPr>
        <p:txBody>
          <a:bodyPr rtlCol="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Compétences évaluées:</a:t>
            </a:r>
          </a:p>
          <a:p>
            <a:pPr algn="l"/>
            <a:endParaRPr lang="fr-FR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Intégrer du contenu </a:t>
            </a:r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conformément à une </a:t>
            </a:r>
            <a:r>
              <a:rPr lang="fr-FR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maquette,</a:t>
            </a:r>
            <a:endParaRPr lang="fr-F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Utiliser un système de gestion </a:t>
            </a:r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 versions pour le suivi du projet et son </a:t>
            </a:r>
            <a:r>
              <a:rPr lang="fr-FR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hébergement,</a:t>
            </a:r>
            <a:endParaRPr lang="fr-F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Mettre en place son environnement </a:t>
            </a:r>
            <a:r>
              <a:rPr lang="fr-FR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Front-End,</a:t>
            </a:r>
            <a:endParaRPr lang="fr-F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Implémenter une interface </a:t>
            </a:r>
            <a:r>
              <a:rPr lang="fr-FR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responsive</a:t>
            </a:r>
          </a:p>
          <a:p>
            <a:pPr algn="l"/>
            <a:endParaRPr lang="fr-FR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l"/>
            <a:endParaRPr lang="fr-FR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48" y="1103922"/>
            <a:ext cx="4242468" cy="5610225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xmlns="" id="{92AA5F59-F641-4E43-8627-D6342C639DCE}"/>
              </a:ext>
            </a:extLst>
          </p:cNvPr>
          <p:cNvSpPr txBox="1">
            <a:spLocks/>
          </p:cNvSpPr>
          <p:nvPr/>
        </p:nvSpPr>
        <p:spPr>
          <a:xfrm>
            <a:off x="273628" y="35212"/>
            <a:ext cx="8816908" cy="770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/>
              <a:t>Découpage de la </a:t>
            </a:r>
            <a:r>
              <a:rPr lang="fr-FR" sz="2800" dirty="0" smtClean="0"/>
              <a:t>maquette</a:t>
            </a:r>
            <a:endParaRPr lang="fr-FR" sz="2800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61925" y="2362200"/>
            <a:ext cx="11649075" cy="3810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374191" y="2728900"/>
            <a:ext cx="0" cy="2889685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161925" y="5876925"/>
            <a:ext cx="11649075" cy="3810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1228" y="113415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&lt;header&gt;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0" y="598869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footer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21228" y="254423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&lt;section&gt;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03053" y="489313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grid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762125"/>
            <a:ext cx="2990850" cy="49720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34" y="2000250"/>
            <a:ext cx="7990166" cy="28575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xmlns="" id="{92AA5F59-F641-4E43-8627-D6342C639DCE}"/>
              </a:ext>
            </a:extLst>
          </p:cNvPr>
          <p:cNvSpPr txBox="1">
            <a:spLocks/>
          </p:cNvSpPr>
          <p:nvPr/>
        </p:nvSpPr>
        <p:spPr>
          <a:xfrm>
            <a:off x="268321" y="167912"/>
            <a:ext cx="8816908" cy="770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 smtClean="0"/>
              <a:t>Découpage </a:t>
            </a:r>
            <a:r>
              <a:rPr lang="fr-FR" sz="2800" dirty="0" smtClean="0"/>
              <a:t>du header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262592" y="2638425"/>
            <a:ext cx="168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Vue Responsive</a:t>
            </a:r>
            <a:endParaRPr lang="fr-FR" sz="1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0193215" y="1592848"/>
            <a:ext cx="0" cy="338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368617" y="1592848"/>
            <a:ext cx="168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Vue standard</a:t>
            </a:r>
            <a:endParaRPr lang="fr-FR" sz="16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20721" y="3375600"/>
            <a:ext cx="13414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193215" y="1592848"/>
            <a:ext cx="16939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1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Diapositive de titre animée Lumières</Template>
  <TotalTime>0</TotalTime>
  <Words>83</Words>
  <Application>Microsoft Office PowerPoint</Application>
  <PresentationFormat>Grand écran</PresentationFormat>
  <Paragraphs>19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2021-01-24T20:55:58Z</dcterms:created>
  <dcterms:modified xsi:type="dcterms:W3CDTF">2021-01-28T14:38:26Z</dcterms:modified>
  <cp:category/>
</cp:coreProperties>
</file>