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392c2e99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392c2e99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392c2e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392c2e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392c2e9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392c2e9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392c2e9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392c2e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392c2e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392c2e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392c2e9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392c2e9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e392c2e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e392c2e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392c2e9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392c2e9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214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 2017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582975"/>
            <a:ext cx="5361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O’Hearn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Hua Shi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150" y="1966846"/>
            <a:ext cx="1078400" cy="16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174850" y="159225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ctrTitle"/>
          </p:nvPr>
        </p:nvSpPr>
        <p:spPr>
          <a:xfrm>
            <a:off x="1858703" y="6663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369000" y="1812015"/>
            <a:ext cx="53613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research the relationship between income and other variables and to determine which one affects the income the most; as well as, do a Regression on the different Regions of the United States of America.</a:t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300" y="2521475"/>
            <a:ext cx="890201" cy="10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050" y="1129775"/>
            <a:ext cx="984675" cy="9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1400" y="2114462"/>
            <a:ext cx="643000" cy="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0000" y="3564951"/>
            <a:ext cx="890201" cy="89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4"/>
          <p:cNvCxnSpPr>
            <a:stCxn id="140" idx="1"/>
            <a:endCxn id="138" idx="3"/>
          </p:cNvCxnSpPr>
          <p:nvPr/>
        </p:nvCxnSpPr>
        <p:spPr>
          <a:xfrm flipH="1">
            <a:off x="6620600" y="2536100"/>
            <a:ext cx="14808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4"/>
          <p:cNvCxnSpPr>
            <a:stCxn id="139" idx="2"/>
            <a:endCxn id="138" idx="3"/>
          </p:cNvCxnSpPr>
          <p:nvPr/>
        </p:nvCxnSpPr>
        <p:spPr>
          <a:xfrm flipH="1">
            <a:off x="6620588" y="2114450"/>
            <a:ext cx="667800" cy="9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>
            <a:stCxn id="141" idx="0"/>
            <a:endCxn id="138" idx="3"/>
          </p:cNvCxnSpPr>
          <p:nvPr/>
        </p:nvCxnSpPr>
        <p:spPr>
          <a:xfrm rot="10800000">
            <a:off x="6620500" y="3043251"/>
            <a:ext cx="1044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5" name="Google Shape;145;p14"/>
          <p:cNvPicPr preferRelativeResize="0"/>
          <p:nvPr/>
        </p:nvPicPr>
        <p:blipFill>
          <a:blip r:embed="rId7">
            <a:alphaModFix amt="22000"/>
          </a:blip>
          <a:stretch>
            <a:fillRect/>
          </a:stretch>
        </p:blipFill>
        <p:spPr>
          <a:xfrm>
            <a:off x="174850" y="159225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416750" y="855400"/>
            <a:ext cx="2577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Data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727025" y="4236275"/>
            <a:ext cx="1870200" cy="46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Ridge RMSE : 22.88</a:t>
            </a:r>
            <a:endParaRPr sz="1200"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4884150" y="8554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Features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485450" y="2051700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Horses and Ponies</a:t>
            </a:r>
            <a:r>
              <a:rPr b="1" lang="en" sz="1500"/>
              <a:t>				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Total Received From Government Payments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Estimated Market Value of Machinery on Operation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Net Cash Farm Income of Producers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Acres of Total Cropland as Percent of Land Areas</a:t>
            </a:r>
            <a:endParaRPr b="1" sz="1500"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75" y="1611300"/>
            <a:ext cx="36663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166600" y="165688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819150" y="55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Dividing By Region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50" y="1128163"/>
            <a:ext cx="4552975" cy="35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819150" y="1766525"/>
            <a:ext cx="3040800" cy="2672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36" y="1616686"/>
            <a:ext cx="3532025" cy="254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166600" y="165688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17850" y="8456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1</a:t>
            </a:r>
            <a:r>
              <a:rPr lang="en"/>
              <a:t> Data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819150" y="1990725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 </a:t>
            </a:r>
            <a:r>
              <a:rPr lang="en" sz="3000"/>
              <a:t>RMSE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22.77</a:t>
            </a:r>
            <a:endParaRPr sz="3000"/>
          </a:p>
        </p:txBody>
      </p:sp>
      <p:sp>
        <p:nvSpPr>
          <p:cNvPr id="171" name="Google Shape;171;p17"/>
          <p:cNvSpPr txBox="1"/>
          <p:nvPr>
            <p:ph type="title"/>
          </p:nvPr>
        </p:nvSpPr>
        <p:spPr>
          <a:xfrm>
            <a:off x="4884150" y="8456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 Features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4485450" y="2051700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Estimated Market Value of Land And Buildings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Average Net Cash Farm Income of Producers</a:t>
            </a:r>
            <a:endParaRPr b="1" sz="15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74850" y="159225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17850" y="8456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2 Data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819150" y="1990725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</a:t>
            </a:r>
            <a:r>
              <a:rPr lang="en" sz="3000"/>
              <a:t> RMSE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22.77</a:t>
            </a:r>
            <a:endParaRPr sz="3000"/>
          </a:p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4884150" y="8456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Features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4485450" y="2051700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Horses and Ponies - Inventory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Net Cash Farm Income of Producers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Acres of Total Copland As Percent of Land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Estimated Market Value of land and buildings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Percent of Farms Operated by Family</a:t>
            </a:r>
            <a:endParaRPr b="1" sz="1500"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74850" y="159225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217850" y="8554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3 Data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819150" y="1990725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</a:t>
            </a:r>
            <a:r>
              <a:rPr lang="en" sz="3000"/>
              <a:t> RMSE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22.77</a:t>
            </a:r>
            <a:endParaRPr sz="3000"/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4884150" y="8554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Features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485450" y="2051700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Horse and Ponies - Inventory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Net Cash Farm Income of Producers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Acres of Total Cropland as Percent of Land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Estimated Market Value of Land and Buildings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Percent of Farms Operated by Family</a:t>
            </a:r>
            <a:endParaRPr b="1" sz="15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74850" y="159225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217850" y="8456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4 Data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819150" y="1990725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</a:t>
            </a:r>
            <a:r>
              <a:rPr lang="en" sz="3000"/>
              <a:t> RMSE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22.77</a:t>
            </a:r>
            <a:endParaRPr sz="3000"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4884150" y="845600"/>
            <a:ext cx="286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Features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485450" y="2051700"/>
            <a:ext cx="3666300" cy="2448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Horse and Ponies - Inventory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Net Cash Farm Income of Producers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Acres of Total Cropland as Percent of Land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Estimated Market Value of Land and Buildings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Percent of Farms Operated by Family</a:t>
            </a:r>
            <a:endParaRPr b="1" sz="1500"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74850" y="159225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Agriculture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Every farm needs a horse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Get that Government Stipend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Understanding the Importance of your tools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Maximizing the amount of farmable land on your property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Ideal amount of acres :  269 - 491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74850" y="159225"/>
            <a:ext cx="8810800" cy="4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