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8" r:id="rId4"/>
    <p:sldId id="257" r:id="rId5"/>
    <p:sldId id="259" r:id="rId6"/>
    <p:sldId id="260" r:id="rId7"/>
    <p:sldId id="262" r:id="rId8"/>
    <p:sldId id="261" r:id="rId9"/>
    <p:sldId id="263" r:id="rId10"/>
    <p:sldId id="264" r:id="rId11"/>
    <p:sldId id="274" r:id="rId12"/>
    <p:sldId id="267" r:id="rId13"/>
    <p:sldId id="269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4" y="68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C26AB-2C72-4F9C-8982-74618CF33F98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AA587-267C-48F2-83A6-9BAA2F7E6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15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E861-F763-4B46-85AF-A99D3C7DD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FD9E1-BA8E-4D6F-8CEB-BEBFEFC64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6F13C-5745-40E8-806E-24C77F4E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16D-7373-4B60-A43A-0DCDBB7E78F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9E18-A78C-4398-873E-38AD2131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E1FA-94C6-43CA-8565-4B17D99B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5268-0AA4-4D5A-8A1C-21AFD7AA9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3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730C-4B7A-45D4-A6D7-B2DDE252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80260-6928-4625-8BDB-FC2CE3A76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47D7-9882-490D-948F-C768279D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16D-7373-4B60-A43A-0DCDBB7E78F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6A0A6-F200-42A3-BFDA-5048E2CF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A0AD6-2577-4218-BE5D-A8C2003D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5268-0AA4-4D5A-8A1C-21AFD7AA9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1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AA9F-E670-4185-A3AF-430264C88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AC0C0-8F7E-4D57-A912-115B8F63F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EB4C-72ED-4058-8176-A1783DFC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16D-7373-4B60-A43A-0DCDBB7E78F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D6A80-E17B-40B6-B03A-A6622905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60B9E-F8A3-488F-A1D9-ED595BD2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5268-0AA4-4D5A-8A1C-21AFD7AA9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8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2DC6-B7BB-4526-BB1D-6766CB67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3B5C-0709-4FEF-8027-9FBC64F6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46179-AA6B-44AF-8EFE-82E0543D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16D-7373-4B60-A43A-0DCDBB7E78F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742E8-84F5-4EC2-AC04-52A2F555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13E94-FA3B-4491-A08D-C46E712B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5268-0AA4-4D5A-8A1C-21AFD7AA9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3391-D55C-4347-AAC9-7AF0B935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DE157-138B-4A73-B6EA-532F3FB7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6DDD-EEDF-412E-8216-9090FBB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16D-7373-4B60-A43A-0DCDBB7E78F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64435-F650-4300-B9D7-1D145FAC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BB6E2-0936-46AA-978B-DE398E69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5268-0AA4-4D5A-8A1C-21AFD7AA9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0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AAFA-61B5-46BA-A589-8A45661A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CC88-EBCA-44A1-B5D5-CCCE127D5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E513C-927D-44ED-BD3B-F87C753AF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BDF0B-1609-4290-87BB-83A1E3D8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16D-7373-4B60-A43A-0DCDBB7E78F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284E8-DFCC-4A1B-A768-25D9836E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CBB04-01F5-4621-ABC8-FCC92065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5268-0AA4-4D5A-8A1C-21AFD7AA9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7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8487-52C0-46FB-944C-17A650973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2EB1C-B919-42C0-816D-8526CCE61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9A5C8-78DB-46D4-A4DA-F1D61C6B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302F5-33ED-4173-9BF9-B2DAFE753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AF709-8DF7-49BF-B31D-C5E65B9CE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3963C-433B-4456-AF2D-04E9682F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16D-7373-4B60-A43A-0DCDBB7E78F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06940-9088-4BDC-A699-E2F0D1CB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E9CE5-A3AA-47A2-89C3-50CEA8F6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5268-0AA4-4D5A-8A1C-21AFD7AA9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4EAE-E1D0-481E-B77D-1E8AAFA5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D3843-BB4F-4D5F-8242-449E0669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16D-7373-4B60-A43A-0DCDBB7E78F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A91F8-92C9-45AF-8047-5A55DF63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E38F0-3D43-4302-A2ED-EDF23DFE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5268-0AA4-4D5A-8A1C-21AFD7AA9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8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4B275-FF70-4A03-BFAB-666F1B65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16D-7373-4B60-A43A-0DCDBB7E78F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7215D-D540-4287-8A9D-EF6368AA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15CBB-BB51-4E40-9198-0E3CC1DD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5268-0AA4-4D5A-8A1C-21AFD7AA9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1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A222-ED1A-414B-8763-B0AF5635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C16D-CE4D-4142-B617-39DCF505E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B55CA-78AE-478E-AFBC-F278E5B1B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321C4-BB77-4052-9848-F8501AE2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16D-7373-4B60-A43A-0DCDBB7E78F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CD532-B8E5-4BFB-9491-85C0072C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FC664-22A5-4719-9462-0A1855C5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5268-0AA4-4D5A-8A1C-21AFD7AA9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6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7D3E-E4FA-40FF-BE5C-D5E65AF1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1EBBF-E8AF-4E5F-A909-CC058E146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0A3A-9F13-43BD-B7EC-C8FB8BC95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B8627-1E72-4280-951D-CC00DA54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16D-7373-4B60-A43A-0DCDBB7E78F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7B43E-7507-4800-9509-78248D74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EC960-96C9-4EB5-8499-C15B4549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5268-0AA4-4D5A-8A1C-21AFD7AA9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F383F-0C7E-4509-94FF-82D46A27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73C9F-B257-42D8-B68E-CB9F4DEB9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6741-9601-44B7-AD7D-06C8746C3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3C16D-7373-4B60-A43A-0DCDBB7E78F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E3AC-79E4-4359-8435-E396ABC68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0C331-FE47-4A45-A857-81663DEB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45268-0AA4-4D5A-8A1C-21AFD7AA9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4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8DFA-EB43-465F-8638-9A7A8EA28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Testbed Point Runs for Harvard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7A190-26F6-4F87-A9F5-495B73347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Melannie Hartman</a:t>
            </a:r>
          </a:p>
          <a:p>
            <a:r>
              <a:rPr lang="en-US" dirty="0"/>
              <a:t>November 5, 2018</a:t>
            </a:r>
          </a:p>
        </p:txBody>
      </p:sp>
    </p:spTree>
    <p:extLst>
      <p:ext uri="{BB962C8B-B14F-4D97-AF65-F5344CB8AC3E}">
        <p14:creationId xmlns:p14="http://schemas.microsoft.com/office/powerpoint/2010/main" val="258951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C98091-430B-4AA5-B276-C08A89D94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94784"/>
            <a:ext cx="7039957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8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66F5-74BC-4B89-89E5-E9E72BEE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2804318"/>
            <a:ext cx="10515600" cy="1325563"/>
          </a:xfrm>
        </p:spPr>
        <p:txBody>
          <a:bodyPr/>
          <a:lstStyle/>
          <a:p>
            <a:r>
              <a:rPr lang="en-US" dirty="0"/>
              <a:t>Soil temperature warming and NPP perturbations…</a:t>
            </a:r>
          </a:p>
        </p:txBody>
      </p:sp>
    </p:spTree>
    <p:extLst>
      <p:ext uri="{BB962C8B-B14F-4D97-AF65-F5344CB8AC3E}">
        <p14:creationId xmlns:p14="http://schemas.microsoft.com/office/powerpoint/2010/main" val="145818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5E4AB3-E213-433F-A793-E9212F179F62}"/>
              </a:ext>
            </a:extLst>
          </p:cNvPr>
          <p:cNvSpPr txBox="1"/>
          <p:nvPr/>
        </p:nvSpPr>
        <p:spPr>
          <a:xfrm>
            <a:off x="1127760" y="5564683"/>
            <a:ext cx="993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Soil temperature warming (+0 °C, +2 °C, +4 °C, and +6 °C) started in 1992. The blue line is the control.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64844D-2685-4F2F-96B4-B44EC7757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307592"/>
            <a:ext cx="3942376" cy="3734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4F4441-B2F5-4CED-812A-2A8ECB79D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0" y="1307592"/>
            <a:ext cx="3942376" cy="37343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51325E-83F4-486A-BD3F-E0FFCA85D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1307592"/>
            <a:ext cx="3942376" cy="3734321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0A88D28-384E-4AA7-8D1B-4AB348A5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243840"/>
            <a:ext cx="10515600" cy="923985"/>
          </a:xfrm>
        </p:spPr>
        <p:txBody>
          <a:bodyPr>
            <a:normAutofit/>
          </a:bodyPr>
          <a:lstStyle/>
          <a:p>
            <a:r>
              <a:rPr lang="en-US" sz="4000" dirty="0"/>
              <a:t>Change in SOC with soil warming</a:t>
            </a:r>
          </a:p>
        </p:txBody>
      </p:sp>
    </p:spTree>
    <p:extLst>
      <p:ext uri="{BB962C8B-B14F-4D97-AF65-F5344CB8AC3E}">
        <p14:creationId xmlns:p14="http://schemas.microsoft.com/office/powerpoint/2010/main" val="116215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7EB7F5-C3FE-4FCA-A7FA-75E2E002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1" y="1309773"/>
            <a:ext cx="3942376" cy="37343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959B20-E7C3-4C2F-850A-92FC21D3F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82" y="1309772"/>
            <a:ext cx="3942376" cy="3734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502471-54A1-47E5-BF21-B6A71BD64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309772"/>
            <a:ext cx="3942376" cy="3734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FEDE1B-8E3C-459A-A5F6-CB58DD97DA56}"/>
              </a:ext>
            </a:extLst>
          </p:cNvPr>
          <p:cNvSpPr txBox="1"/>
          <p:nvPr/>
        </p:nvSpPr>
        <p:spPr>
          <a:xfrm>
            <a:off x="1589966" y="5363561"/>
            <a:ext cx="952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NPP reductions (-50%) and increases (+50%, +100%) started in 1992. The blue line is the control.</a:t>
            </a:r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D86AA4E5-1C6B-468C-97CE-7201BC8DA80E}"/>
              </a:ext>
            </a:extLst>
          </p:cNvPr>
          <p:cNvSpPr txBox="1">
            <a:spLocks/>
          </p:cNvSpPr>
          <p:nvPr/>
        </p:nvSpPr>
        <p:spPr>
          <a:xfrm>
            <a:off x="599440" y="362188"/>
            <a:ext cx="10515600" cy="7684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Change in SOC with NPP perturbations</a:t>
            </a:r>
          </a:p>
        </p:txBody>
      </p:sp>
    </p:spTree>
    <p:extLst>
      <p:ext uri="{BB962C8B-B14F-4D97-AF65-F5344CB8AC3E}">
        <p14:creationId xmlns:p14="http://schemas.microsoft.com/office/powerpoint/2010/main" val="1867418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72BA4-D9D9-4AF7-A3E3-EF41CE8C7A72}"/>
              </a:ext>
            </a:extLst>
          </p:cNvPr>
          <p:cNvSpPr txBox="1"/>
          <p:nvPr/>
        </p:nvSpPr>
        <p:spPr>
          <a:xfrm>
            <a:off x="9983755" y="2873829"/>
            <a:ext cx="1810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Soil temperature warming started in 1992. The blue line is the control.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3621D-ED39-4CB8-99C9-CBA49CB1C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94784"/>
            <a:ext cx="7039957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95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EFB473-2FC9-4A86-8B69-47862EE6CBA6}"/>
              </a:ext>
            </a:extLst>
          </p:cNvPr>
          <p:cNvSpPr txBox="1"/>
          <p:nvPr/>
        </p:nvSpPr>
        <p:spPr>
          <a:xfrm>
            <a:off x="9983755" y="2873829"/>
            <a:ext cx="1810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NPP reductions and increases started in 1992. The blue line is the control.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7AF8F-9F31-4727-B945-080E857A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94784"/>
            <a:ext cx="7039957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9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E316-D732-4C9D-BF2F-5E3EF172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Harvard Forest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79A30-1DBE-43FB-AB39-563DF2441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CASA, MIMICS, and CORPSE were run with Carbon only.</a:t>
            </a:r>
          </a:p>
          <a:p>
            <a:r>
              <a:rPr lang="en-US" dirty="0"/>
              <a:t>MIMICS assumed a soil depth of 30 cm (instead of 100 cm).</a:t>
            </a:r>
          </a:p>
          <a:p>
            <a:r>
              <a:rPr lang="en-US" dirty="0"/>
              <a:t>DayCent was run with an N  fertilizer addition that alleviated N limitation.</a:t>
            </a:r>
          </a:p>
          <a:p>
            <a:r>
              <a:rPr lang="en-US" dirty="0"/>
              <a:t>DayCent was run first with observed weather, then CASA, MIMICS, and CORPSE were driven with DayCent GPP, soil temperature, and soil moisture.</a:t>
            </a:r>
          </a:p>
          <a:p>
            <a:r>
              <a:rPr lang="en-US" dirty="0"/>
              <a:t>CASA computes NPP by subtracting autotrophic respiration from GPP. CASA litterfall feeds the MIMICS and CORPSE models.</a:t>
            </a:r>
          </a:p>
        </p:txBody>
      </p:sp>
    </p:spTree>
    <p:extLst>
      <p:ext uri="{BB962C8B-B14F-4D97-AF65-F5344CB8AC3E}">
        <p14:creationId xmlns:p14="http://schemas.microsoft.com/office/powerpoint/2010/main" val="388666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A2831E-B6E4-42C5-BAA1-2F1BE396F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56" y="74648"/>
            <a:ext cx="7039957" cy="66684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0B134B-7519-4FDA-94E0-3333FD875D1E}"/>
              </a:ext>
            </a:extLst>
          </p:cNvPr>
          <p:cNvSpPr txBox="1"/>
          <p:nvPr/>
        </p:nvSpPr>
        <p:spPr>
          <a:xfrm>
            <a:off x="9615978" y="1184016"/>
            <a:ext cx="1671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GPP should be identical for both DayCent and CASA.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D8A75-CC73-426D-BF57-C47B37EF1161}"/>
              </a:ext>
            </a:extLst>
          </p:cNvPr>
          <p:cNvSpPr txBox="1"/>
          <p:nvPr/>
        </p:nvSpPr>
        <p:spPr>
          <a:xfrm>
            <a:off x="9731634" y="4473655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CASA’s NPP can be negative. </a:t>
            </a:r>
            <a:r>
              <a:rPr lang="en-US" dirty="0" err="1"/>
              <a:t>DayCent’s</a:t>
            </a:r>
            <a:r>
              <a:rPr lang="en-US" dirty="0"/>
              <a:t> NPP is always &gt; 0.</a:t>
            </a:r>
          </a:p>
        </p:txBody>
      </p:sp>
    </p:spTree>
    <p:extLst>
      <p:ext uri="{BB962C8B-B14F-4D97-AF65-F5344CB8AC3E}">
        <p14:creationId xmlns:p14="http://schemas.microsoft.com/office/powerpoint/2010/main" val="141257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48CE2C-5BB3-4D20-8312-AD729E824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94784"/>
            <a:ext cx="7039957" cy="6668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E065D5-C917-4B93-8322-F5C6DF08CBFA}"/>
              </a:ext>
            </a:extLst>
          </p:cNvPr>
          <p:cNvSpPr txBox="1"/>
          <p:nvPr/>
        </p:nvSpPr>
        <p:spPr>
          <a:xfrm>
            <a:off x="9615978" y="1184016"/>
            <a:ext cx="1671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GPP should be identical for both DayCent and CASA.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46DF6-F75B-44B9-ACCC-ABA32841120A}"/>
              </a:ext>
            </a:extLst>
          </p:cNvPr>
          <p:cNvSpPr txBox="1"/>
          <p:nvPr/>
        </p:nvSpPr>
        <p:spPr>
          <a:xfrm>
            <a:off x="9615978" y="3467100"/>
            <a:ext cx="21126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DayCent’s</a:t>
            </a:r>
            <a:r>
              <a:rPr lang="en-US" dirty="0"/>
              <a:t> higher NPP one might expect it to have greater SOC, but instead </a:t>
            </a:r>
            <a:r>
              <a:rPr lang="en-US" dirty="0" err="1"/>
              <a:t>DayCent’s</a:t>
            </a:r>
            <a:r>
              <a:rPr lang="en-US" dirty="0"/>
              <a:t> soil and temperature decomposition factors are much higher than CASA’s.</a:t>
            </a:r>
          </a:p>
        </p:txBody>
      </p:sp>
    </p:spTree>
    <p:extLst>
      <p:ext uri="{BB962C8B-B14F-4D97-AF65-F5344CB8AC3E}">
        <p14:creationId xmlns:p14="http://schemas.microsoft.com/office/powerpoint/2010/main" val="41269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EDED6C-EBF9-4257-AECF-437165B2C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94784"/>
            <a:ext cx="7039957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1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428419-555A-48F5-BE24-B82C42991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94784"/>
            <a:ext cx="7039957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7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9CE61A-EFC5-4A24-A912-BA62DC645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94784"/>
            <a:ext cx="7039957" cy="66684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34E3AA-5BA2-4027-903E-A89A769B1F5E}"/>
              </a:ext>
            </a:extLst>
          </p:cNvPr>
          <p:cNvSpPr txBox="1"/>
          <p:nvPr/>
        </p:nvSpPr>
        <p:spPr>
          <a:xfrm>
            <a:off x="9690623" y="3812247"/>
            <a:ext cx="1991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‘O’, ‘2’, and ‘3’ are the observed O-horizon, 20-cm, and 30-cm SOC stocks from site BW (on the left) and site Prospect Hill (on the right).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942D6-BCA1-4321-9876-B3CE91941FD1}"/>
              </a:ext>
            </a:extLst>
          </p:cNvPr>
          <p:cNvSpPr txBox="1"/>
          <p:nvPr/>
        </p:nvSpPr>
        <p:spPr>
          <a:xfrm>
            <a:off x="9822027" y="1032782"/>
            <a:ext cx="1728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DayCent’s</a:t>
            </a:r>
            <a:r>
              <a:rPr lang="en-US" dirty="0"/>
              <a:t> “control” run had severe N-limitation.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CC85A-4877-425F-9E43-0CDD475CABAB}"/>
              </a:ext>
            </a:extLst>
          </p:cNvPr>
          <p:cNvSpPr txBox="1"/>
          <p:nvPr/>
        </p:nvSpPr>
        <p:spPr>
          <a:xfrm>
            <a:off x="304800" y="2794000"/>
            <a:ext cx="2196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DayCent’s</a:t>
            </a:r>
            <a:r>
              <a:rPr lang="en-US" dirty="0"/>
              <a:t> O-horizon is the surface slow pool, som2c(1).</a:t>
            </a:r>
          </a:p>
        </p:txBody>
      </p:sp>
    </p:spTree>
    <p:extLst>
      <p:ext uri="{BB962C8B-B14F-4D97-AF65-F5344CB8AC3E}">
        <p14:creationId xmlns:p14="http://schemas.microsoft.com/office/powerpoint/2010/main" val="193937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283EB5-C972-4B53-9136-FEA2F519E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94784"/>
            <a:ext cx="7039957" cy="6668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A3985-9021-48DC-B2BC-89F7DBF1FF63}"/>
              </a:ext>
            </a:extLst>
          </p:cNvPr>
          <p:cNvSpPr txBox="1"/>
          <p:nvPr/>
        </p:nvSpPr>
        <p:spPr>
          <a:xfrm>
            <a:off x="9681293" y="2589937"/>
            <a:ext cx="2305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‘2’ and the ‘3’ are the observed 20-cm and 30-cm SOC stocks from site BW (on the left) and site Prospect Hill (on the right).</a:t>
            </a:r>
          </a:p>
        </p:txBody>
      </p:sp>
    </p:spTree>
    <p:extLst>
      <p:ext uri="{BB962C8B-B14F-4D97-AF65-F5344CB8AC3E}">
        <p14:creationId xmlns:p14="http://schemas.microsoft.com/office/powerpoint/2010/main" val="31634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2B7CAA-D9F0-40FC-883E-54FCF18EC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94784"/>
            <a:ext cx="7039957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1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364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Testbed Point Runs for Harvard Forest</vt:lpstr>
      <vt:lpstr>Overview of Harvard Forest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Soil temperature warming and NPP perturbations…</vt:lpstr>
      <vt:lpstr>Change in SOC with soil warming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Testbed Point Runs for Harvard Forest</dc:title>
  <dc:creator>Melannie Hartman</dc:creator>
  <cp:lastModifiedBy>Melannie Hartman</cp:lastModifiedBy>
  <cp:revision>25</cp:revision>
  <dcterms:created xsi:type="dcterms:W3CDTF">2018-10-29T20:29:47Z</dcterms:created>
  <dcterms:modified xsi:type="dcterms:W3CDTF">2018-11-05T20:24:56Z</dcterms:modified>
</cp:coreProperties>
</file>