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самыми близкими тестами из корпуса оказались представленные на этом графике.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Только 10% текстов были оценены более чем 0.5 как похожие. Авторы статьи предлагают для решения этой проблемы расширить корпус текстов.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 очень информативные результаты. и в целом статья не до конца понятная. например нет нигде точного сравнения подходов. ни таблички какой-нибудь. ничего. Ещё мне кажется, что шаблоны можно было бы выделять на основе корпуса как раз.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разметки фрагмента из истории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общие паттерны (схемы), которые авторы статьи </a:t>
            </a:r>
            <a:r>
              <a:rPr lang="ru"/>
              <a:t>предполагают</a:t>
            </a:r>
            <a:r>
              <a:rPr lang="ru"/>
              <a:t> находить в текстах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общие паттерны (схемы), которые авторы статьи предполагают находить в текстах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Detecting Story Analogies from Annotations of Time, Action and Agency</a:t>
            </a:r>
            <a:endParaRPr sz="3000"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29450" y="128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b="1" lang="ru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Baseline approach</a:t>
            </a:r>
            <a:r>
              <a:rPr lang="ru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ru"/>
              <a:t>Если два I или P узла аналогичны и изоморфны, можно также сравнить сами предложения при помощи деревьев гиперонимов, которые соответствуют каждому предикату и аргументу в контрольном словаре. </a:t>
            </a:r>
            <a:r>
              <a:rPr lang="ru"/>
              <a:t>«Лев наблюдал за толстым быком»  соответствовало бы «Фокс заметил ворона» и «Животное воспринимает второе животное». Эти предложения будут оценены, как предложения с довольно близким соответствием.)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Static pattern matching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Dynamic analogy discovery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525" y="462275"/>
            <a:ext cx="7183424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Золотой стандарт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729450" y="2078875"/>
            <a:ext cx="3524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оценить работу каждого из подходов, был сделан рейтинг похожести историй, который был создан людьми.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Затем на основании полученных данных была построена линейная регрессия (100 предикторов разделенных на три сета, т.е. три метрики определения подобия)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376" y="878526"/>
            <a:ext cx="4143699" cy="23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При помощи разметки </a:t>
            </a:r>
            <a:r>
              <a:rPr b="1" lang="ru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Story Intention Graph (SIG) </a:t>
            </a:r>
            <a:r>
              <a:rPr lang="ru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можно сравнивать тексты.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ru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подходы </a:t>
            </a: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Static pattern matching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</a:t>
            </a: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 Dynamic analogy discovery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работают лучше, чем бейзлайн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Story Intention Graph (SIG)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Отношения и их смежные объекты можно интерпретировать как узлы и связи в семантической сети. Т.е. конкретный экземпляр SIG модели представляет собой повествование (нарратив) как связный граф. А если короче -- это просто модель для аннотации дискурса.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SIG фиксирует основную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последовательность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сюжетных событий (fabula)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выбор и порядок сюжетных событий в поверхностной передаче истории (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sjužet)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SIG уделяет особое внимание агентивности. Т.е. кодирует связи между действием и намерением своего агенса, между целевым действием и его результатом, между между целью и ее подцелью или вышестоящей целью, между событием и влиятельным агенсом.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Корпус, в который входит 70 экземпляров SIG модели (Drama-Bank)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Аннотация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фрагмент аннотации - предложение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каждый фрагмент - узел Text (TE)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текстовые узлы соединены вместе дугами (f), которые воспроизводят упорядочение фрагментов в исходном дискурсе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события, действия и постулаты, лежащие в основе фабулы представлены как отдельные объекты - узлы Proposition (P)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узлы Text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соединяются с эквивалентными узлами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Proposition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интерпретируемыми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как (ia),  порядок узлов P в рассказе fabula также определяется с помощью дуг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Аннотация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1853850"/>
            <a:ext cx="76887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узел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Interpretative Proposition (I)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узел Belief (B) - представление агенса в истории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узел Goal (G) - похож на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Belief, но узлы и дуги внутри фрейма отражают состояние сюжетного мира, как этого желает агенс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Узлы соединяются дугами шести типов: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“интерпретируется как” (ia), “подразумевает” (i), “актуализирует” (ac) - указывает на положительную функциональную связь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“предотвращает”/”прекращает” (pc) - указывает на отрицательную функциональную связь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попытаться каузировать (ac) и попытаться предотвратить (ap) - указывает на намерение агенса либо актуализировать, либо предотвратить/прекратить действие.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775"/>
            <a:ext cx="8839200" cy="3077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3250"/>
            <a:ext cx="8839203" cy="2911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2050"/>
            <a:ext cx="8839202" cy="3558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Analogy Detection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Например, если в двух экземплярах SIG есть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Proposition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которое </a:t>
            </a:r>
            <a:r>
              <a:rPr i="1" lang="ru">
                <a:latin typeface="Times New Roman"/>
                <a:ea typeface="Times New Roman"/>
                <a:cs typeface="Times New Roman"/>
                <a:sym typeface="Times New Roman"/>
              </a:rPr>
              <a:t>интерпретируется как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содержащий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Interpretative Proposition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которое </a:t>
            </a:r>
            <a:r>
              <a:rPr i="1" lang="ru">
                <a:latin typeface="Times New Roman"/>
                <a:ea typeface="Times New Roman"/>
                <a:cs typeface="Times New Roman"/>
                <a:sym typeface="Times New Roman"/>
              </a:rPr>
              <a:t>предусматривает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узел Affect, оба экземпляра охватывают шаблон «Желание о помощи», и, следовательно, истории аналогичны, т.к. они обе связаны абстрактным желанием помочь себе или другому агенсу.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