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66" r:id="rId6"/>
    <p:sldId id="259" r:id="rId7"/>
    <p:sldId id="267" r:id="rId8"/>
    <p:sldId id="260" r:id="rId9"/>
    <p:sldId id="268" r:id="rId10"/>
    <p:sldId id="269" r:id="rId11"/>
    <p:sldId id="261" r:id="rId12"/>
    <p:sldId id="263" r:id="rId13"/>
    <p:sldId id="264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45"/>
  </p:normalViewPr>
  <p:slideViewPr>
    <p:cSldViewPr snapToGrid="0" snapToObjects="1">
      <p:cViewPr varScale="1">
        <p:scale>
          <a:sx n="100" d="100"/>
          <a:sy n="100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355CF-5644-4140-A9FE-383ECFFBA100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1F2B0-7178-F648-AF74-6BBC1AFF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6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1F2B0-7178-F648-AF74-6BBC1AFF42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6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1F2B0-7178-F648-AF74-6BBC1AFF42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4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9/23/19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2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0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4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9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7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3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2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6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68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1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9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0F208C43-CAB2-45B2-A3A3-42AB002866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663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89EA0-6254-7442-AED0-D03CA891E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297" y="1348844"/>
            <a:ext cx="5409468" cy="3042706"/>
          </a:xfrm>
        </p:spPr>
        <p:txBody>
          <a:bodyPr>
            <a:normAutofit fontScale="90000"/>
          </a:bodyPr>
          <a:lstStyle/>
          <a:p>
            <a:r>
              <a:rPr lang="es-GT" dirty="0"/>
              <a:t>Inversiones en Energía, S.A.</a:t>
            </a:r>
            <a:r>
              <a:rPr lang="en-US" sz="6000" dirty="0"/>
              <a:t> 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50D33-F29B-C84C-A9D5-09F83D700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297" y="4682061"/>
            <a:ext cx="5409468" cy="950976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</a:rPr>
              <a:t>Laboratorio</a:t>
            </a:r>
            <a:r>
              <a:rPr lang="en-US" sz="3600" dirty="0">
                <a:solidFill>
                  <a:schemeClr val="tx1"/>
                </a:solidFill>
              </a:rPr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220850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2A6F6-4E93-0D47-8DA7-AA725150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lvl="0" algn="ctr"/>
            <a:r>
              <a:rPr lang="es-GT" dirty="0"/>
              <a:t>¿Cuándo podríamos perderle a un mantenimiento y/o reparación?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216C0-7AC0-CF4B-9D6D-D25A87F4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C9D44-4F6D-1D4B-BE44-15F12EECB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979" y="1113740"/>
            <a:ext cx="7414335" cy="2283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5337F4-CD82-5245-A8C3-859069D58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197" y="3397242"/>
            <a:ext cx="58039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65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2A6F6-4E93-0D47-8DA7-AA725150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lvl="0" algn="ctr"/>
            <a:r>
              <a:rPr lang="es-GT" dirty="0"/>
              <a:t>¿Debemos abrir más centros de distribución?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216C0-7AC0-CF4B-9D6D-D25A87F4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DD17F-430B-8444-B646-86A29CA17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202" y="313913"/>
            <a:ext cx="4073633" cy="1894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46A203-E4FF-BD45-BF06-C57DEBC5F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80" y="2208626"/>
            <a:ext cx="6749735" cy="4448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84242C-5C09-E343-A823-115EA36148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710"/>
          <a:stretch/>
        </p:blipFill>
        <p:spPr>
          <a:xfrm>
            <a:off x="9153429" y="313913"/>
            <a:ext cx="1616706" cy="2737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EE0A68-8DCD-B040-8FCC-78D2A99FD5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684"/>
          <a:stretch/>
        </p:blipFill>
        <p:spPr>
          <a:xfrm>
            <a:off x="10767655" y="313913"/>
            <a:ext cx="952475" cy="27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19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2A6F6-4E93-0D47-8DA7-AA725150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86" y="882240"/>
            <a:ext cx="3847218" cy="5093520"/>
          </a:xfrm>
        </p:spPr>
        <p:txBody>
          <a:bodyPr>
            <a:normAutofit/>
          </a:bodyPr>
          <a:lstStyle/>
          <a:p>
            <a:pPr lvl="0" algn="ctr"/>
            <a:r>
              <a:rPr lang="es-GT" dirty="0"/>
              <a:t>“80-20” de factura y cuáles postes requieren de más mantenimiento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216C0-7AC0-CF4B-9D6D-D25A87F4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09A4C-8F01-F14B-A5B9-DCFDFF580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083" y="237744"/>
            <a:ext cx="6938128" cy="4295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850C8F-2037-0C4A-AD89-541AC2FCA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789"/>
          <a:stretch/>
        </p:blipFill>
        <p:spPr>
          <a:xfrm>
            <a:off x="8463211" y="4542881"/>
            <a:ext cx="3429000" cy="2087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5EF398-E0D5-D341-AD85-7F4EC73922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5472"/>
          <a:stretch/>
        </p:blipFill>
        <p:spPr>
          <a:xfrm>
            <a:off x="6070791" y="4870587"/>
            <a:ext cx="780609" cy="1759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BEF285-EB27-CC43-AAD2-DF9DDE76EC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808"/>
          <a:stretch/>
        </p:blipFill>
        <p:spPr>
          <a:xfrm>
            <a:off x="6851400" y="4877114"/>
            <a:ext cx="870010" cy="17504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3B5706-8B28-A342-9AC7-245A0DDE8BDB}"/>
              </a:ext>
            </a:extLst>
          </p:cNvPr>
          <p:cNvSpPr/>
          <p:nvPr/>
        </p:nvSpPr>
        <p:spPr>
          <a:xfrm>
            <a:off x="6070790" y="4657495"/>
            <a:ext cx="1650619" cy="2196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Postes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5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2A6F6-4E93-0D47-8DA7-AA725150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86" y="882240"/>
            <a:ext cx="3847218" cy="5093520"/>
          </a:xfrm>
        </p:spPr>
        <p:txBody>
          <a:bodyPr>
            <a:normAutofit/>
          </a:bodyPr>
          <a:lstStyle/>
          <a:p>
            <a:pPr lvl="0" algn="ctr"/>
            <a:r>
              <a:rPr lang="es-GT" dirty="0"/>
              <a:t>Recorridos más efectivos.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216C0-7AC0-CF4B-9D6D-D25A87F4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8005A-A53B-DA48-9431-EAADC3E86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124" y="241224"/>
            <a:ext cx="5228305" cy="3097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2B6BC3-7FB8-0649-A2DD-58909F649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124" y="3338960"/>
            <a:ext cx="5228305" cy="334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24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2A6F6-4E93-0D47-8DA7-AA725150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lvl="0" algn="ctr"/>
            <a:r>
              <a:rPr lang="es-GT" dirty="0"/>
              <a:t>¿Qué estrategias debo seguir?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216C0-7AC0-CF4B-9D6D-D25A87F4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424" y="1003300"/>
            <a:ext cx="5647076" cy="528574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3900" dirty="0" err="1"/>
              <a:t>Evitar</a:t>
            </a:r>
            <a:r>
              <a:rPr lang="en-US" sz="3900" dirty="0"/>
              <a:t> </a:t>
            </a:r>
            <a:r>
              <a:rPr lang="en-US" sz="3900" dirty="0" err="1"/>
              <a:t>viajes</a:t>
            </a:r>
            <a:r>
              <a:rPr lang="en-US" sz="3900" dirty="0"/>
              <a:t> por </a:t>
            </a:r>
            <a:r>
              <a:rPr lang="en-US" sz="3900" dirty="0" err="1"/>
              <a:t>cambios</a:t>
            </a:r>
            <a:r>
              <a:rPr lang="en-US" sz="3900" dirty="0"/>
              <a:t> de </a:t>
            </a:r>
            <a:r>
              <a:rPr lang="en-US" sz="3900" dirty="0" err="1"/>
              <a:t>puente</a:t>
            </a:r>
            <a:r>
              <a:rPr lang="en-US" sz="3900" dirty="0"/>
              <a:t>, </a:t>
            </a:r>
            <a:r>
              <a:rPr lang="en-US" sz="3900" dirty="0" err="1"/>
              <a:t>otros</a:t>
            </a:r>
            <a:r>
              <a:rPr lang="en-US" sz="3900" dirty="0"/>
              <a:t> y </a:t>
            </a:r>
            <a:r>
              <a:rPr lang="en-US" sz="3900" dirty="0" err="1"/>
              <a:t>visitas</a:t>
            </a:r>
            <a:r>
              <a:rPr lang="en-US" sz="3900" dirty="0"/>
              <a:t> por </a:t>
            </a:r>
            <a:r>
              <a:rPr lang="en-US" sz="3900" dirty="0" err="1"/>
              <a:t>corrección</a:t>
            </a:r>
            <a:r>
              <a:rPr lang="en-US" sz="3900" dirty="0"/>
              <a:t> los </a:t>
            </a:r>
            <a:r>
              <a:rPr lang="en-US" sz="3900" dirty="0" err="1"/>
              <a:t>cuales</a:t>
            </a:r>
            <a:r>
              <a:rPr lang="en-US" sz="3900" dirty="0"/>
              <a:t> son los </a:t>
            </a:r>
            <a:r>
              <a:rPr lang="en-US" sz="3900" dirty="0" err="1"/>
              <a:t>más</a:t>
            </a:r>
            <a:r>
              <a:rPr lang="en-US" sz="3900" dirty="0"/>
              <a:t> </a:t>
            </a:r>
            <a:r>
              <a:rPr lang="en-US" sz="3900" dirty="0" err="1"/>
              <a:t>costosos</a:t>
            </a:r>
            <a:r>
              <a:rPr lang="en-US" sz="3900" dirty="0"/>
              <a:t>. </a:t>
            </a:r>
          </a:p>
          <a:p>
            <a:r>
              <a:rPr lang="en-US" sz="3900" dirty="0" err="1"/>
              <a:t>Analizar</a:t>
            </a:r>
            <a:r>
              <a:rPr lang="en-US" sz="3900" dirty="0"/>
              <a:t> la </a:t>
            </a:r>
            <a:r>
              <a:rPr lang="en-US" sz="3900" dirty="0" err="1"/>
              <a:t>disminución</a:t>
            </a:r>
            <a:r>
              <a:rPr lang="en-US" sz="3900" dirty="0"/>
              <a:t> de </a:t>
            </a:r>
            <a:r>
              <a:rPr lang="en-US" sz="3900" dirty="0" err="1"/>
              <a:t>ingresos</a:t>
            </a:r>
            <a:r>
              <a:rPr lang="en-US" sz="3900" dirty="0"/>
              <a:t> </a:t>
            </a:r>
            <a:r>
              <a:rPr lang="en-US" sz="3900" dirty="0" err="1"/>
              <a:t>en</a:t>
            </a:r>
            <a:r>
              <a:rPr lang="en-US" sz="3900" dirty="0"/>
              <a:t> </a:t>
            </a:r>
            <a:r>
              <a:rPr lang="en-US" sz="3900" dirty="0" err="1"/>
              <a:t>Febrero</a:t>
            </a:r>
            <a:r>
              <a:rPr lang="en-US" sz="3900" dirty="0"/>
              <a:t>.</a:t>
            </a:r>
          </a:p>
          <a:p>
            <a:r>
              <a:rPr lang="en-US" sz="3900" dirty="0"/>
              <a:t>Tener </a:t>
            </a:r>
            <a:r>
              <a:rPr lang="en-US" sz="3900" dirty="0" err="1"/>
              <a:t>cuidado</a:t>
            </a:r>
            <a:r>
              <a:rPr lang="en-US" sz="3900" dirty="0"/>
              <a:t> con el </a:t>
            </a:r>
            <a:r>
              <a:rPr lang="en-US" sz="3900" dirty="0" err="1"/>
              <a:t>tiempo</a:t>
            </a:r>
            <a:r>
              <a:rPr lang="en-US" sz="3900" dirty="0"/>
              <a:t> que se </a:t>
            </a:r>
            <a:r>
              <a:rPr lang="en-US" sz="3900" dirty="0" err="1"/>
              <a:t>tarden</a:t>
            </a:r>
            <a:r>
              <a:rPr lang="en-US" sz="3900" dirty="0"/>
              <a:t> </a:t>
            </a:r>
            <a:r>
              <a:rPr lang="en-US" sz="3900" dirty="0" err="1"/>
              <a:t>en</a:t>
            </a:r>
            <a:r>
              <a:rPr lang="en-US" sz="3900" dirty="0"/>
              <a:t> </a:t>
            </a:r>
            <a:r>
              <a:rPr lang="en-US" sz="3900" dirty="0" err="1"/>
              <a:t>realizar</a:t>
            </a:r>
            <a:r>
              <a:rPr lang="en-US" sz="3900" dirty="0"/>
              <a:t> los </a:t>
            </a:r>
            <a:r>
              <a:rPr lang="en-US" sz="3900" dirty="0" err="1"/>
              <a:t>servicios</a:t>
            </a:r>
            <a:r>
              <a:rPr lang="en-US" sz="3900" dirty="0"/>
              <a:t>. </a:t>
            </a:r>
          </a:p>
          <a:p>
            <a:r>
              <a:rPr lang="en-US" sz="3900" dirty="0" err="1"/>
              <a:t>Analizar</a:t>
            </a:r>
            <a:r>
              <a:rPr lang="en-US" sz="3900" dirty="0"/>
              <a:t> </a:t>
            </a:r>
            <a:r>
              <a:rPr lang="en-US" sz="3900" dirty="0" err="1"/>
              <a:t>abrir</a:t>
            </a:r>
            <a:r>
              <a:rPr lang="en-US" sz="3900" dirty="0"/>
              <a:t> </a:t>
            </a:r>
            <a:r>
              <a:rPr lang="en-US" sz="3900" dirty="0" err="1"/>
              <a:t>otro</a:t>
            </a:r>
            <a:r>
              <a:rPr lang="en-US" sz="3900" dirty="0"/>
              <a:t> </a:t>
            </a:r>
            <a:r>
              <a:rPr lang="en-US" sz="3900" dirty="0" err="1"/>
              <a:t>centro</a:t>
            </a:r>
            <a:r>
              <a:rPr lang="en-US" sz="3900" dirty="0"/>
              <a:t> de </a:t>
            </a:r>
            <a:r>
              <a:rPr lang="en-US" sz="3900" dirty="0" err="1"/>
              <a:t>distribución</a:t>
            </a:r>
            <a:r>
              <a:rPr lang="en-US" sz="39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0428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B37CA-E247-4B42-8490-CBBED0FF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s-GT" sz="4400" dirty="0">
                <a:solidFill>
                  <a:schemeClr val="tx1"/>
                </a:solidFill>
              </a:rPr>
              <a:t>Estado de resultados breve del 2017.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741F-55AB-7644-9596-B779C30F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45FE0F-D3E4-504B-9452-84BB518F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171" y="1562100"/>
            <a:ext cx="6254589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64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2A6F6-4E93-0D47-8DA7-AA725150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4128476"/>
          </a:xfrm>
        </p:spPr>
        <p:txBody>
          <a:bodyPr>
            <a:normAutofit/>
          </a:bodyPr>
          <a:lstStyle/>
          <a:p>
            <a:pPr algn="ctr"/>
            <a:r>
              <a:rPr lang="es-GT" sz="4400" dirty="0">
                <a:solidFill>
                  <a:schemeClr val="tx1"/>
                </a:solidFill>
              </a:rPr>
              <a:t>¿Cómo quedó el tarifario en el 2017 por unidad?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F16216-0E17-2A49-B6C2-6E840E1E5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780" y="4841062"/>
            <a:ext cx="2027382" cy="89279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5C6D38-0E10-4040-B6B9-ADE0933AA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097" y="317500"/>
            <a:ext cx="7404100" cy="311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39B13E-89D1-A242-802E-3AD6B187B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008" y="3349245"/>
            <a:ext cx="5940786" cy="340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49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2A6F6-4E93-0D47-8DA7-AA725150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s-GT" sz="4400" dirty="0">
                <a:solidFill>
                  <a:schemeClr val="tx1"/>
                </a:solidFill>
              </a:rPr>
              <a:t>¿Cómo quedó el tarifario en el 2017 por unidad?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216C0-7AC0-CF4B-9D6D-D25A87F4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04B045-F829-8048-B6CB-9FA1D66BB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4" y="185758"/>
            <a:ext cx="7404100" cy="311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49CB88-CBE0-6A41-88D5-6F75E959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123" y="3297258"/>
            <a:ext cx="5884217" cy="344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30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2A6F6-4E93-0D47-8DA7-AA725150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93" y="5238052"/>
            <a:ext cx="11439414" cy="8974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>
                <a:solidFill>
                  <a:schemeClr val="tx1"/>
                </a:solidFill>
              </a:rPr>
              <a:t>¿</a:t>
            </a:r>
            <a:r>
              <a:rPr lang="en-US" sz="4400" cap="all" spc="-100" dirty="0" err="1">
                <a:solidFill>
                  <a:schemeClr val="tx1"/>
                </a:solidFill>
              </a:rPr>
              <a:t>Cómo</a:t>
            </a:r>
            <a:r>
              <a:rPr lang="en-US" sz="4400" cap="all" spc="-100" dirty="0">
                <a:solidFill>
                  <a:schemeClr val="tx1"/>
                </a:solidFill>
              </a:rPr>
              <a:t> </a:t>
            </a:r>
            <a:r>
              <a:rPr lang="en-US" sz="4400" cap="all" spc="-100" dirty="0" err="1">
                <a:solidFill>
                  <a:schemeClr val="tx1"/>
                </a:solidFill>
              </a:rPr>
              <a:t>quedó</a:t>
            </a:r>
            <a:r>
              <a:rPr lang="en-US" sz="4400" cap="all" spc="-100" dirty="0">
                <a:solidFill>
                  <a:schemeClr val="tx1"/>
                </a:solidFill>
              </a:rPr>
              <a:t> el </a:t>
            </a:r>
            <a:r>
              <a:rPr lang="en-US" sz="4400" cap="all" spc="-100" dirty="0" err="1">
                <a:solidFill>
                  <a:schemeClr val="tx1"/>
                </a:solidFill>
              </a:rPr>
              <a:t>tarifario</a:t>
            </a:r>
            <a:r>
              <a:rPr lang="en-US" sz="4400" cap="all" spc="-100" dirty="0">
                <a:solidFill>
                  <a:schemeClr val="tx1"/>
                </a:solidFill>
              </a:rPr>
              <a:t> </a:t>
            </a:r>
            <a:r>
              <a:rPr lang="en-US" sz="4400" cap="all" spc="-100" dirty="0" err="1">
                <a:solidFill>
                  <a:schemeClr val="tx1"/>
                </a:solidFill>
              </a:rPr>
              <a:t>en</a:t>
            </a:r>
            <a:r>
              <a:rPr lang="en-US" sz="4400" cap="all" spc="-100" dirty="0">
                <a:solidFill>
                  <a:schemeClr val="tx1"/>
                </a:solidFill>
              </a:rPr>
              <a:t> el 2017 por </a:t>
            </a:r>
            <a:r>
              <a:rPr lang="en-US" sz="4400" cap="all" spc="-100" dirty="0" err="1">
                <a:solidFill>
                  <a:schemeClr val="tx1"/>
                </a:solidFill>
              </a:rPr>
              <a:t>unidad</a:t>
            </a:r>
            <a:r>
              <a:rPr lang="en-US" sz="4400" cap="all" spc="-100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ED63B63-2DA0-D547-A88E-AC954E948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504" y="277649"/>
            <a:ext cx="12087496" cy="3851715"/>
          </a:xfrm>
        </p:spPr>
      </p:pic>
    </p:spTree>
    <p:extLst>
      <p:ext uri="{BB962C8B-B14F-4D97-AF65-F5344CB8AC3E}">
        <p14:creationId xmlns:p14="http://schemas.microsoft.com/office/powerpoint/2010/main" val="2324394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2A6F6-4E93-0D47-8DA7-AA725150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lvl="0" algn="ctr"/>
            <a:r>
              <a:rPr lang="es-GT" dirty="0"/>
              <a:t>Las tarifas actuales ¿son aceptables por el cliente? ¿Estamos en números rojos?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15A4BC-55C5-EB47-8B2D-976EAD31E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1256" y="3121612"/>
            <a:ext cx="5854504" cy="363180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EFD5AC-AD8A-D543-A313-2FAB8BC55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418" y="237744"/>
            <a:ext cx="7104162" cy="28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1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2A6F6-4E93-0D47-8DA7-AA725150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lvl="0" algn="ctr"/>
            <a:r>
              <a:rPr lang="es-GT" dirty="0"/>
              <a:t>Las tarifas actuales ¿son aceptables por el cliente? ¿Estamos en números rojos?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25CC9D-4384-6848-8BD8-2584F6307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731" y="1435608"/>
            <a:ext cx="7238641" cy="406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98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2A6F6-4E93-0D47-8DA7-AA725150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lvl="0" algn="ctr"/>
            <a:r>
              <a:rPr lang="es-GT" dirty="0"/>
              <a:t>¿Cuándo podríamos perderle a un mantenimiento y/o reparación?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216C0-7AC0-CF4B-9D6D-D25A87F4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61780-3724-4F41-A20D-DB8132D5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244" y="183812"/>
            <a:ext cx="7329127" cy="1535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14FBEC-A451-1146-95FE-FC736082B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941" y="3493176"/>
            <a:ext cx="5647076" cy="3257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78F983-509E-324E-8165-A46C161BE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244" y="1719800"/>
            <a:ext cx="7329127" cy="17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60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2A6F6-4E93-0D47-8DA7-AA725150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lvl="0" algn="ctr"/>
            <a:r>
              <a:rPr lang="es-GT" dirty="0"/>
              <a:t>¿Cuándo podríamos perderle a un mantenimiento y/o reparación?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216C0-7AC0-CF4B-9D6D-D25A87F4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E7466-68FD-9245-9F23-0FDB2E73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979" y="2138200"/>
            <a:ext cx="7414335" cy="936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18DD3-F452-914A-AD2D-ECD128E91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979" y="3429000"/>
            <a:ext cx="74041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941"/>
      </a:dk2>
      <a:lt2>
        <a:srgbClr val="E2E8E2"/>
      </a:lt2>
      <a:accent1>
        <a:srgbClr val="D285D7"/>
      </a:accent1>
      <a:accent2>
        <a:srgbClr val="9E6ACE"/>
      </a:accent2>
      <a:accent3>
        <a:srgbClr val="8D85D7"/>
      </a:accent3>
      <a:accent4>
        <a:srgbClr val="6A8ACE"/>
      </a:accent4>
      <a:accent5>
        <a:srgbClr val="5CADCA"/>
      </a:accent5>
      <a:accent6>
        <a:srgbClr val="5BB1A4"/>
      </a:accent6>
      <a:hlink>
        <a:srgbClr val="5A8E56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198</Words>
  <Application>Microsoft Macintosh PowerPoint</Application>
  <PresentationFormat>Widescreen</PresentationFormat>
  <Paragraphs>22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Garamond</vt:lpstr>
      <vt:lpstr>SavonVTI</vt:lpstr>
      <vt:lpstr>Inversiones en Energía, S.A. </vt:lpstr>
      <vt:lpstr>Estado de resultados breve del 2017.</vt:lpstr>
      <vt:lpstr>¿Cómo quedó el tarifario en el 2017 por unidad?</vt:lpstr>
      <vt:lpstr>¿Cómo quedó el tarifario en el 2017 por unidad?</vt:lpstr>
      <vt:lpstr>¿Cómo quedó el tarifario en el 2017 por unidad?</vt:lpstr>
      <vt:lpstr>Las tarifas actuales ¿son aceptables por el cliente? ¿Estamos en números rojos?</vt:lpstr>
      <vt:lpstr>Las tarifas actuales ¿son aceptables por el cliente? ¿Estamos en números rojos?</vt:lpstr>
      <vt:lpstr>¿Cuándo podríamos perderle a un mantenimiento y/o reparación?</vt:lpstr>
      <vt:lpstr>¿Cuándo podríamos perderle a un mantenimiento y/o reparación?</vt:lpstr>
      <vt:lpstr>¿Cuándo podríamos perderle a un mantenimiento y/o reparación?</vt:lpstr>
      <vt:lpstr>¿Debemos abrir más centros de distribución?</vt:lpstr>
      <vt:lpstr>“80-20” de factura y cuáles postes requieren de más mantenimiento</vt:lpstr>
      <vt:lpstr>Recorridos más efectivos.</vt:lpstr>
      <vt:lpstr>¿Qué estrategias debo seguir?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Inversiones en Energía, S.A. </dc:title>
  <dc:creator>Melany Donis</dc:creator>
  <cp:lastModifiedBy>Melany Donis</cp:lastModifiedBy>
  <cp:revision>12</cp:revision>
  <dcterms:created xsi:type="dcterms:W3CDTF">2019-09-22T03:34:38Z</dcterms:created>
  <dcterms:modified xsi:type="dcterms:W3CDTF">2019-09-23T19:25:02Z</dcterms:modified>
</cp:coreProperties>
</file>