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39:51.6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64 204 24575,'79'3'0,"-23"0"0,227-1 0,-180-2 0,-95 0 0,0-1 0,10-2 0,-9 1 0,11 0 0,-4 2 0,-7 0 0,-1-1 0,1 1 0,0-2 0,-1 1 0,10-3 0,-17 4 0,1-1 0,-1 1 0,0-1 0,0 1 0,0-1 0,0 0 0,0 1 0,0-1 0,0 0 0,1-1 0,-2 2 0,0 0 0,0 0 0,0-1 0,0 1 0,1 0 0,-1 0 0,0 0 0,0 0 0,0 0 0,0-1 0,0 1 0,0 0 0,0 0 0,0 0 0,0 0 0,0-1 0,0 1 0,0 0 0,0 0 0,0 0 0,0 0 0,0 0 0,0-1 0,0 1 0,0 0 0,-1 0 0,1 0 0,0 0 0,0-1 0,-1 1 0,1 0 0,-1-1 0,1 1 0,-1 0 0,1-1 0,-1 1 0,1 0 0,-1 0 0,1 0 0,-1 0 0,1-1 0,-2 1 0,-11-1 0,1 0 0,-24 2 0,10 0 0,-54 3 0,-6 0 0,72-4 0,8 0 0,-1 0 0,1 0 0,0 0 0,-1 1 0,1 0 0,-1 0 0,-7 2 0,8-1 0,-1 0 0,0 0 0,0-1 0,-12 2 0,-27-3 0,40 0 0,-27 0 0,53-1 0,0 0 0,38-8 0,-39 6 0,-1 2 0,0-1 0,23 3 0,-30-1 0,-7 0 0,0 0 0,0-1 0,0 1 0,6-2 0,-6 0 0,-5 1 0,-2 1 0,-5 1 0,-1 0 0,1 0 0,-12 4 0,0 0 0,-1-1 0,14-3 0,-16 3 0,35-3 0,7-1 0,0-2 0,-1 1 0,29-7 0,3-4 0,-43 11 0,1 0 0,-1 0 0,11 1 0,-10 0 0,0 0 0,12-3 0,13-1 0,-23 3 0,1-1 0,16-4 0,-21 5 0,44-13 0,-36 11 0,18-3 0,-25 5 0,-1-1 0,1 1 0,-1-1 0,1 0 0,9-5 0,-16 7 0,0 0 0,0 0 0,0 0 0,0 0 0,0 0 0,0 0 0,0 0 0,0 0 0,0 0 0,0 0 0,0 0 0,0 0 0,0 0 0,0 0 0,0 0 0,0 0 0,0 0 0,0 0 0,0 0 0,0 0 0,0 0 0,0 0 0,0 0 0,0 0 0,0 0 0,0 0 0,0 0 0,0 0 0,0 0 0,0 0 0,0 0 0,0 0 0,0 0 0,0 0 0,0 0 0,0 0 0,0 0 0,0-1 0,0 1 0,0 0 0,0 0 0,0 0 0,0 0 0,0 0 0,0 0 0,0 0 0,0 0 0,0 0 0,0 0 0,0 0 0,0 0 0,0 0 0,0 0 0,0 0 0,0 0 0,0 0 0,0 0 0,0 0 0,0 0 0,0 0 0,0 0 0,0 0 0,0 0 0,0 0 0,0 0 0,0 0 0,0 0 0,0 0 0,-4-1 0,-4 1 0,-6-1 0,-1 2 0,1-1 0,-24 5 0,-3 2 0,32-5 0,-1-1 0,-9 1 0,4-1 0,-7 2 0,16-2 0,-12 2 0,1-3 0,9 0 0,7 0 0,1 0 0,38 0 0,103-5 0,-100 1 0,93-4 0,-129 8 0,0-1 0,-1 0 0,1 0 0,-1 0 0,1 0 0,-1 0 0,0-1 0,5-2 0,-1 1 0,9-3 0,-7 3 0,1 1 0,-1 0 0,20-2 0,-23 3 0,-1 0 0,1 0 0,-1 0 0,1-1 0,-1 0 0,8-3 0,14-5 0,-14 7 0,26-4 0,-19 4 0,8-1 0,-16 3 0,1 0 0,0 1 0,-1 1 0,19 2 0,-20 0 0,0-2 0,17 1 0,-23-2 0,1 0 0,-1 0 0,0-1 0,0 0 0,0 0 0,10-3 0,-6 1 0,0 1 0,16-3 0,11-2 0,-13 0 0,24-12 0,-43 18 0,-1-1 0,0 1 0,1 0 0,-1 0 0,8 0 0,24 0 0,-25 1 0,19-1 0,-22 0 0,12-2 0,-1 1 0,1 1 0,22 1 0,-19 4 0,-1 0 0,-18-4 0,-1 0 0,0 0 0,0 1 0,0-1 0,-1 0 0,1 1 0,0 0 0,0 0 0,-1-1 0,1 1 0,0 1 0,3 1 0,-1 0 0,-1 0 0,0 0 0,-1 0 0,1 1 0,3 4 0,-5-5 0,0-1 0,0 1 0,-1-1 0,1 1 0,-1 0 0,0 0 0,0 0 0,0-1 0,0 5 0,8 31 0,-3-18 0,-6-18 0,0 0 0,1 0 0,-1 0 0,0 0 0,0 0 0,0 0 0,0 0 0,-1 0 0,1 0 0,0 0 0,-2 3 0,2-4 0,-1 1 0,0-1 0,0 0 0,1 0 0,-1 0 0,0 1 0,0-1 0,0 0 0,0 0 0,0 0 0,-1 0 0,1-1 0,0 1 0,0 0 0,-1 0 0,1-1 0,-3 2 0,-10 3 0,-19 11 0,24-12 0,-26 13 0,30-15 0,0 0 0,0-1 0,-1 1 0,1-1 0,-7 0 0,-40 5 0,38-5 0,-18 1 0,19-2 0,1 0 0,-13 3 0,-15 3 0,-19 4 0,47-8 0,0-1 0,0 0 0,-14 0 0,3 0 0,-11 2 0,8 1 0,-9 1 0,16-2 0,3 0 0,3-1 0,-18 2 0,21-4 0,-17 5 0,6-2 0,5-1 0,-2 1 0,-24 0 0,-24-7 0,19 1 0,-61 2 0,90 1 0,11 0 0,0 1 0,0 0 0,1 0 0,-11 4 0,-12 1 0,-14 2 0,26-4 0,0-1 0,-18 1 0,-1-1 0,0 1 0,16-3 0,9-1 0,-1 0 0,-13 3 0,-3 2 0,-1-2 0,-56 2 0,68-5 0,0 0 0,-18 3 0,7 1 0,8 0 0,-1-1 0,-28 0 0,45-3 0,-2 0 0,1 0 0,-1 0 0,0 0 0,-8 3 0,11-3 0,-51 12 0,40-8 0,9-3 0,0 0 0,-10 1 0,-4 0 0,-31-3 0,46 0 0,-1 0 0,0 0 0,0 0 0,1-1 0,-6-1 0,-11-4 0,19 6 0,0 1 0,0-1 0,0 1 0,1-1 0,-1 0 0,0 0 0,0 0 0,1 0 0,-1 0 0,1 0 0,-1 0 0,1 0 0,-3-3 0,3 2 0,0 0 0,0 1 0,0-1 0,0 0 0,0 0 0,0-1 0,0 1 0,1 0 0,-1 0 0,1-4 0,-1 4 0,1 0 0,0-1 0,0 1 0,0 0 0,1-1 0,-1 1 0,1 0 0,0-4 0,0 4 0,0 1 0,0-1 0,0 0 0,0 1 0,0-1 0,0 1 0,1 0 0,-1-1 0,0 1 0,1 0 0,2-2 0,-1 1 0,0 0 0,1 1 0,-1-1 0,0 1 0,1 0 0,-1-1 0,1 2 0,-1-1 0,1 0 0,-1 1 0,1-1 0,0 1 0,-1 0 0,1 0 0,0 0 0,-1 0 0,6 2 0,0 0 0,-1 0 0,1 1 0,-1 0 0,0 0 0,0 1 0,8 4 0,-12-6 0,0 0 0,1 0 0,-1-1 0,0 1 0,1-1 0,-1 0 0,1 0 0,0 0 0,7 0 0,-1-1 0,-1-1 0,0 1 0,14-4 0,1 0 0,-1 0 0,38 0 0,-33 4 0,56-8 0,4 0 0,0 7 0,-76 1 0,17-3 0,2-1 0,89-4 0,-56 3 0,-53 4 0,0-1 0,0-1 0,16-5 0,-15 3 0,1 1 0,0 0 0,0 1 0,0 1 0,0 0 0,22-1 0,5 4 0,31-2 0,-45-2 0,-2-1 0,-14 3 0,-1 0 0,1-1 0,13-5 0,-12 5 0,0-1 0,23-1 0,-8 2 0,-19 1 0,1 0 0,0-1 0,0 1 0,0-1 0,10-4 0,-5 0 0,-1 0 0,0-1 0,0-1 0,16-12 0,-16 10 0,1 1 0,24-11 0,-20 11 0,21-9 0,-34 16 0,0 1 0,1-1 0,-1 1 0,0 0 0,1 0 0,5 0 0,5 1 0,21 2 0,-30-1 0,11 2 0,-6 0 0,16 4 0,-26-6 0,0 0 0,0 0 0,0 0 0,0 0 0,0 0 0,0 0 0,0 0 0,0 0 0,-1 1 0,1-1 0,-1 1 0,1-1 0,-1 1 0,1 0 0,-1-1 0,0 1 0,0 0 0,0 0 0,0 0 0,0 0 0,0 0 0,-1 0 0,1 0 0,0 2 0,-1-3 0,0-1 0,0 1 0,0-1 0,-1 1 0,1-1 0,0 1 0,0-1 0,0 1 0,-1-1 0,1 1 0,0-1 0,0 1 0,-1-1 0,1 1 0,0-1 0,-1 1 0,1-1 0,-1 0 0,1 1 0,-1-1 0,1 0 0,-1 1 0,1-1 0,-1 0 0,0 1 0,-2 0 0,0 0 0,0 0 0,-5 1 0,6-2 0,-12 3 0,-1 0 0,-24 0 0,-30-2 0,44-1 0,15 0 0,1 1 0,0 0 0,-14 3 0,-26 9 0,25-6 0,13-4 0,-1-1 0,1-1 0,-20 1 0,-6 0 0,-36 4 0,9-2 0,-21-2 0,21-1 0,30 3 0,21-2 0,-15 0 0,3-2 0,-11 0 0,35 1 0,-1-1 0,1 0 0,-1 1 0,1-1 0,-1 1 0,1-1 0,0 1 0,-1 0 0,1-1 0,0 1 0,-3 2 0,-1 1 0,-6 6 0,10-8 0,-4 4 0,0-1 0,1 1 0,0 0 0,-4 7 0,-10 27 0,10-21 0,6-13 0,0 0 0,0 0 0,0 0 0,1 1 0,0 7 0,1 33 0,0-25 0,0-19 0,0-1 0,0 1 0,1-1 0,-1 0 0,1 1 0,-1-1 0,2 4 0,-1-5 0,0 0 0,-1 0 0,1 1 0,0-1 0,0 0 0,0 0 0,0 0 0,0-1 0,0 1 0,0 0 0,0 0 0,0 0 0,1-1 0,-1 1 0,3 0 0,0 1 0,0-1 0,0 0 0,1 0 0,-1-1 0,0 1 0,1-1 0,-1 0 0,0 0 0,8 0 0,-2-2 0,1 0 0,17-5 0,-22 5 0,0-1 0,-1 1 0,1-1 0,9-7 0,6-3 0,-12 9 0,-4 1 0,1 0 0,0 0 0,-1 1 0,1-1 0,10-1 0,2 1 0,0 0 0,0 2 0,25 0 0,-15 1 0,35 0 0,-59-1 0,0 1 0,-1-1 0,1 0 0,6-3 0,6-1 0,-8 3 0,0 1 0,11 0 0,-12 0 0,0 1 0,0-1 0,0 0 0,8-3 0,71-22 0,-75 24 0,-1-1 0,1 2 0,0-1 0,1 1 0,17 1 0,-21 0 0,1-1 0,-1 0 0,0-1 0,12-2 0,-9 1 0,1 1 0,0 0 0,13 1 0,38 1 0,-25 1 0,-34-1 0,-1 0 0,1 0 0,-1 0 0,1 1 0,-1-1 0,0 1 0,5 2 0,-8-3 0,0 0 0,0 0 0,0 0 0,0 0 0,0 0 0,0 0 0,0 0 0,1 0 0,-1 0 0,0 0 0,0 0 0,0 0 0,0 0 0,0 0 0,0 0 0,0 0 0,0 0 0,0 0 0,0 0 0,0 0 0,0 0 0,0 0 0,0 0 0,0 0 0,0 0 0,0 0 0,0 0 0,0 0 0,0 0 0,0 0 0,0 0 0,0 0 0,0 0 0,0 1 0,0-1 0,0 0 0,0 0 0,0 0 0,0 0 0,0 0 0,0 0 0,0 0 0,0 0 0,-2 1 0,-5 0 0,-31 0 0,-16 1 0,-15 8 0,59-8 0,-16-1 0,20-1 0,0 1 0,0-1 0,0 1 0,0 0 0,0 0 0,0 1 0,-7 2 0,11-3 0,-3 1 0,0 0 0,0 0 0,0 0 0,0 0 0,-1-1 0,1 0 0,-8 1 0,-24-2 0,29 0 0,8 0 0,0 0 0,0 0 0,-1 0 0,1 0 0,0 0 0,-1 0 0,1 0 0,0 0 0,0 0 0,-1 0 0,1 0 0,0 0 0,0 0 0,-1-1 0,1 1 0,0 0 0,-1 0 0,1 0 0,0-1 0,0 1 0,0 0 0,0 0 0,0 0 0,0 0 0,0 0 0,0 0 0,1 0 0,-1-1 0,0 1 0,0 0 0,0 0 0,0 0 0,0 0 0,0 0 0,0 0 0,0 0 0,0 0 0,1 0 0,-1-1 0,0 1 0,0 0 0,0 0 0,12-5 0,45-13 0,-49 16 0,0 0 0,0 0 0,16-1 0,-2 1 0,1-1 0,7-1 0,-15 2 0,12-4 0,-22 4 0,1 1 0,6-1 0,-10 2 0,0 0 0,0-1 0,0 1 0,0 0 0,0 1 0,0-1 0,0 0 0,0 0 0,3 2 0,-5-2 0,1 0 0,-1 0 0,0 0 0,1 0 0,-1 1 0,1-1 0,-1 0 0,0 0 0,1 1 0,-1-1 0,0 0 0,0 0 0,1 1 0,-1-1 0,0 0 0,0 1 0,1-1 0,-1 0 0,0 1 0,0 0 0,0-1 0,0 0 0,0 0 0,0 1 0,0-1 0,0 0 0,0 1 0,0-1 0,0 0 0,0 0 0,0 1 0,0-1 0,0 0 0,-1 0 0,1 0 0,0 1 0,0-1 0,0 0 0,0 0 0,-1 1 0,1-1 0,0 0 0,0 0 0,-1 0 0,1 0 0,0 0 0,0 1 0,-1-1 0,1 0 0,0 0 0,-1 0 0,-2 1 0,-1 0 0,1-1 0,0 1 0,-1-1 0,-6 1 0,-6 0 0,11 0 0,-11 1 0,-16 1 0,27-3 0,0 0 0,0 0 0,0 0 0,0-1 0,0 0 0,0 0 0,-7-2 0,4 0 0,-4-1 0,11 4 0,0 0 0,1-1 0,-1 1 0,0-1 0,0 1 0,1-1 0,-1 1 0,0-1 0,1 1 0,-1-1 0,0 0 0,1 1 0,0 0 0,0 0 0,0 0 0,0 0 0,0-1 0,0 1 0,0 0 0,0 0 0,0 0 0,0 0 0,0 0 0,0 0 0,0 0 0,0 0 0,0 0 0,0 0 0,0-1 0,0 1 0,0 0 0,0 0 0,0 0 0,0 0 0,0 0 0,0 0 0,0 0 0,0 0 0,0 0 0,0 0 0,0 0 0,0-1 0,0 1 0,0 0 0,0 0 0,0 0 0,0 0 0,0 0 0,1 0 0,-1 0 0,0 0 0,0 0 0,0 0 0,0 0 0,5-1 0,-4 1 0,49-6 0,-33 5 0,12-1 0,-14 2 0,17-3 0,-27 2 0,-1 0 0,1 0 0,-1 0 0,1-1 0,-1 1 0,0-1 0,8-5 0,2-2 0,-10 6 0,-1 0 0,0 1 0,1 0 0,0 0 0,-1 0 0,1 0 0,0 0 0,5-1 0,4 0 0,12-5 0,-14 4 0,16-3 0,-21 6 0,0 0 0,0 0 0,0 1 0,10 0 0,-15 0 0,-1 0 0,1 0 0,-1 0 0,1 0 0,-1 0 0,0 0 0,1 0 0,-1 0 0,1 0 0,-1 0 0,1 1 0,-1-1 0,1 0 0,-1 0 0,0 0 0,1 1 0,-1-1 0,0 0 0,1 1 0,-1-1 0,0 0 0,1 1 0,-1-1 0,1 1 0,-1-1 0,0 1 0,0 0 0,0-1 0,0 1 0,0-1 0,0 1 0,0-1 0,0 1 0,0-1 0,-1 1 0,1 0 0,0-1 0,0 1 0,0-1 0,-1 1 0,1-1 0,0 1 0,-1 0 0,-4 5 0,-1 1 0,1-1 0,-1 0 0,0 0 0,-1-1 0,1 0 0,-1 0 0,0 0 0,-9 4 0,0 0 0,12-6 0,-1 0 0,0 0 0,-10 4 0,5-3 0,1 0 0,-1 0 0,-15 11 0,12-5 0,11-8 0,-1 1 0,0-1 0,0 0 0,0-1 0,-7 4 0,3-3 0,0 1 0,0-2 0,0 1 0,0-1 0,-11 1 0,-39-2 0,27-1 0,-215 1 0,238 0 0,0-1 0,0 0 0,-1 0 0,-10-4 0,10 3 0,0 0 0,0 0 0,-10 0 0,6 1 0,4 1 0,0 0 0,-9-3 0,11 3 0,0-1 0,1 1 0,-1 0 0,0 0 0,0 0 0,-9 2 0,11-1 0,-18 1 0,-37-2 0,33 0 0,22 0 0,-1 0 0,1-1 0,-1 0 0,1 1 0,0-1 0,0 0 0,-7-3 0,8 3 0,1 0 0,0 0 0,0-1 0,0 1 0,0 0 0,0-1 0,0 1 0,0-1 0,0 1 0,0-1 0,1 0 0,-1 0 0,1 0 0,-2-3 0,-3-9 0,4 9 0,-5-8 0,6 11 0,0 0 0,0 0 0,-1 1 0,1-1 0,-1 0 0,1 1 0,-1-1 0,-2 0 0,0-1 0,1 0 0,-1-1 0,0 1 0,1-1 0,-3-4 0,3 6 0,1 0 0,-1 0 0,1 0 0,-1 0 0,0 0 0,0 0 0,0 0 0,-6-1 0,-6-5 0,9 5 0,-13-8 0,-38-16 0,37 18 0,14 7 0,1-1 0,0 1 0,-1 0 0,-6-1 0,10 2-91,0 1 0,0-1 0,1 1 0,-1-1 0,0 0 0,0 0 0,1 0 0,-1 0 0,0 0 0,1 0 0,-1 0 0,1 0 0,0 0 0,-3-4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7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38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713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2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9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161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6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41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17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51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2CE00-4D8E-49EA-B0AE-9114DB306CCC}" type="datetimeFigureOut">
              <a:rPr lang="nb-NO" smtClean="0"/>
              <a:t>14.04.2025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71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8C63-F6B6-A9DD-90B2-19454A8AF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neapple Clipart Vectors - Download Free High-Quality Vectors from Freepik  | Freepik">
            <a:extLst>
              <a:ext uri="{FF2B5EF4-FFF2-40B4-BE49-F238E27FC236}">
                <a16:creationId xmlns:a16="http://schemas.microsoft.com/office/drawing/2014/main" id="{A8A82FFC-D613-2F16-8715-11234967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5" y="4427929"/>
            <a:ext cx="1777836" cy="17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791ED0F-DB7C-FA14-244B-C0BAEE28813C}"/>
              </a:ext>
            </a:extLst>
          </p:cNvPr>
          <p:cNvGrpSpPr/>
          <p:nvPr/>
        </p:nvGrpSpPr>
        <p:grpSpPr>
          <a:xfrm>
            <a:off x="304799" y="250869"/>
            <a:ext cx="2291256" cy="1171654"/>
            <a:chOff x="1839310" y="210456"/>
            <a:chExt cx="7454892" cy="4193378"/>
          </a:xfrm>
        </p:grpSpPr>
        <p:pic>
          <p:nvPicPr>
            <p:cNvPr id="22" name="Picture 2" descr="Team Bachstad - NRK TV">
              <a:extLst>
                <a:ext uri="{FF2B5EF4-FFF2-40B4-BE49-F238E27FC236}">
                  <a16:creationId xmlns:a16="http://schemas.microsoft.com/office/drawing/2014/main" id="{2B7F492D-B472-862E-2D54-F06E0DCF6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310" y="210456"/>
              <a:ext cx="7454892" cy="4193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BB9060-B000-5473-DC76-0D7DC1711747}"/>
                    </a:ext>
                  </a:extLst>
                </p14:cNvPr>
                <p14:cNvContentPartPr/>
                <p14:nvPr/>
              </p14:nvContentPartPr>
              <p14:xfrm>
                <a:off x="4444676" y="3247514"/>
                <a:ext cx="2368440" cy="621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BB9060-B000-5473-DC76-0D7DC17117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9794" y="3022253"/>
                  <a:ext cx="2777034" cy="107095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6" descr="136 206 bilder, arkivfotografier, 3D-objekter og vektorer med Ål |  Shutterstock">
            <a:extLst>
              <a:ext uri="{FF2B5EF4-FFF2-40B4-BE49-F238E27FC236}">
                <a16:creationId xmlns:a16="http://schemas.microsoft.com/office/drawing/2014/main" id="{1716669F-9100-8ECD-52FD-6205569C3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4" b="18309"/>
          <a:stretch/>
        </p:blipFill>
        <p:spPr bwMode="auto">
          <a:xfrm>
            <a:off x="1105556" y="1512463"/>
            <a:ext cx="1631735" cy="75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 dog sitting on a rock&#10;&#10;AI-generated content may be incorrect.">
            <a:extLst>
              <a:ext uri="{FF2B5EF4-FFF2-40B4-BE49-F238E27FC236}">
                <a16:creationId xmlns:a16="http://schemas.microsoft.com/office/drawing/2014/main" id="{5FBEF0CA-84BD-2928-94AF-87D2A48A2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2826" y="2569155"/>
            <a:ext cx="1373353" cy="103001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7E6AC8E-6CFD-C179-DF0C-3718CE3656F6}"/>
              </a:ext>
            </a:extLst>
          </p:cNvPr>
          <p:cNvGrpSpPr/>
          <p:nvPr/>
        </p:nvGrpSpPr>
        <p:grpSpPr>
          <a:xfrm>
            <a:off x="2958781" y="368112"/>
            <a:ext cx="3725797" cy="937168"/>
            <a:chOff x="2958781" y="368112"/>
            <a:chExt cx="3725797" cy="937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0A43BF-7440-F8AE-F45C-5D8FECA204CC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58A1AD-4874-0973-2371-3FDB644BAE68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BE08C8-9BF2-FEED-653D-3BAE457B0ABE}"/>
              </a:ext>
            </a:extLst>
          </p:cNvPr>
          <p:cNvGrpSpPr/>
          <p:nvPr/>
        </p:nvGrpSpPr>
        <p:grpSpPr>
          <a:xfrm>
            <a:off x="2958780" y="1557310"/>
            <a:ext cx="3725797" cy="937168"/>
            <a:chOff x="2958781" y="368112"/>
            <a:chExt cx="3725797" cy="9371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63F888-2A2A-5CB5-1B21-C9F9961E17A5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564D9A-5904-C519-4A7F-C4926CB8BA38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4D28DA-7DAD-4345-A16D-98FF250C477A}"/>
              </a:ext>
            </a:extLst>
          </p:cNvPr>
          <p:cNvGrpSpPr/>
          <p:nvPr/>
        </p:nvGrpSpPr>
        <p:grpSpPr>
          <a:xfrm>
            <a:off x="2958781" y="2746508"/>
            <a:ext cx="3725797" cy="937168"/>
            <a:chOff x="2958781" y="368112"/>
            <a:chExt cx="3725797" cy="93716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6614BC-A4DA-510A-5A56-7DF28B9804D4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E28622-2C51-C9E3-5668-B1A47A54D2EA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7FD83F-B5B6-57C6-2652-6C3474B5F1D4}"/>
              </a:ext>
            </a:extLst>
          </p:cNvPr>
          <p:cNvGrpSpPr/>
          <p:nvPr/>
        </p:nvGrpSpPr>
        <p:grpSpPr>
          <a:xfrm>
            <a:off x="2958780" y="3935706"/>
            <a:ext cx="3725797" cy="937168"/>
            <a:chOff x="2958781" y="368112"/>
            <a:chExt cx="3725797" cy="93716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1D8BC5-8048-DC92-50DA-B2E3C6847B43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336987-DA7F-BD8C-6D0C-B895CC0FA432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2A11EA-43C1-3D46-ADE1-D144B8033347}"/>
              </a:ext>
            </a:extLst>
          </p:cNvPr>
          <p:cNvGrpSpPr/>
          <p:nvPr/>
        </p:nvGrpSpPr>
        <p:grpSpPr>
          <a:xfrm>
            <a:off x="2958780" y="5124904"/>
            <a:ext cx="3725797" cy="937168"/>
            <a:chOff x="2958781" y="368112"/>
            <a:chExt cx="3725797" cy="93716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A5F915-6C48-2CBA-3F8C-3CF6EF3B7B6A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167769-7DAC-D682-4A6E-B5DD9235910A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6B6849-5D6A-3D96-8CEB-E5F1A7602D59}"/>
              </a:ext>
            </a:extLst>
          </p:cNvPr>
          <p:cNvGrpSpPr/>
          <p:nvPr/>
        </p:nvGrpSpPr>
        <p:grpSpPr>
          <a:xfrm>
            <a:off x="2958779" y="6314102"/>
            <a:ext cx="3725797" cy="937168"/>
            <a:chOff x="2958781" y="368112"/>
            <a:chExt cx="3725797" cy="9371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0733ED-AFE2-C947-AFDC-635FB1BE2D5B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2CD709-98B4-252F-C8AC-F05631C24227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F816C4-0A9C-B3A6-A3D5-118659741CE0}"/>
              </a:ext>
            </a:extLst>
          </p:cNvPr>
          <p:cNvGrpSpPr/>
          <p:nvPr/>
        </p:nvGrpSpPr>
        <p:grpSpPr>
          <a:xfrm>
            <a:off x="2958780" y="7503300"/>
            <a:ext cx="3725797" cy="937168"/>
            <a:chOff x="2958781" y="368112"/>
            <a:chExt cx="3725797" cy="9371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024172-63A6-2851-EBD8-F14AFAA51A0F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21372B-A86C-A0B7-1629-2A6A3CD39086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BAD011-F1E1-A534-AA7C-1B7A807EF4F7}"/>
              </a:ext>
            </a:extLst>
          </p:cNvPr>
          <p:cNvGrpSpPr/>
          <p:nvPr/>
        </p:nvGrpSpPr>
        <p:grpSpPr>
          <a:xfrm>
            <a:off x="2958779" y="8692496"/>
            <a:ext cx="3725797" cy="937168"/>
            <a:chOff x="2958781" y="368112"/>
            <a:chExt cx="3725797" cy="93716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FB22C3-1123-A53F-30D4-25A1B1B94D14}"/>
                </a:ext>
              </a:extLst>
            </p:cNvPr>
            <p:cNvSpPr/>
            <p:nvPr/>
          </p:nvSpPr>
          <p:spPr>
            <a:xfrm>
              <a:off x="2958781" y="368112"/>
              <a:ext cx="3725797" cy="93716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3D4C84-6A03-B4E0-A596-1C613917FBCC}"/>
                </a:ext>
              </a:extLst>
            </p:cNvPr>
            <p:cNvSpPr/>
            <p:nvPr/>
          </p:nvSpPr>
          <p:spPr>
            <a:xfrm>
              <a:off x="3100018" y="503877"/>
              <a:ext cx="715238" cy="673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2600"/>
            </a:p>
          </p:txBody>
        </p:sp>
      </p:grpSp>
      <p:pic>
        <p:nvPicPr>
          <p:cNvPr id="1024" name="Picture 4" descr="Aircraft Pilot Cartoon Colored Clipart ...">
            <a:extLst>
              <a:ext uri="{FF2B5EF4-FFF2-40B4-BE49-F238E27FC236}">
                <a16:creationId xmlns:a16="http://schemas.microsoft.com/office/drawing/2014/main" id="{47F00DC1-B253-657F-E406-EF95E21F7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6"/>
          <a:stretch/>
        </p:blipFill>
        <p:spPr bwMode="auto">
          <a:xfrm>
            <a:off x="2007495" y="3288666"/>
            <a:ext cx="729796" cy="173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8" descr="Europe - Vector stencils library">
            <a:extLst>
              <a:ext uri="{FF2B5EF4-FFF2-40B4-BE49-F238E27FC236}">
                <a16:creationId xmlns:a16="http://schemas.microsoft.com/office/drawing/2014/main" id="{D9C9A59C-06E8-85C1-DABB-A0F4E069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2" t="3362" r="21700"/>
          <a:stretch/>
        </p:blipFill>
        <p:spPr bwMode="auto">
          <a:xfrm>
            <a:off x="1752662" y="5999489"/>
            <a:ext cx="984629" cy="12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7865D06-6443-B71A-0F12-479412D3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3" y="6674446"/>
            <a:ext cx="2278117" cy="227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0" descr="Egg Cartoon Vector Images (over 88,000)">
            <a:extLst>
              <a:ext uri="{FF2B5EF4-FFF2-40B4-BE49-F238E27FC236}">
                <a16:creationId xmlns:a16="http://schemas.microsoft.com/office/drawing/2014/main" id="{BA4D6EB8-6715-B907-8EC4-E2A0BC0F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17" y="8594757"/>
            <a:ext cx="1034925" cy="10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Larsen</dc:creator>
  <cp:lastModifiedBy>Mette Larsen</cp:lastModifiedBy>
  <cp:revision>6</cp:revision>
  <dcterms:created xsi:type="dcterms:W3CDTF">2024-03-20T08:48:24Z</dcterms:created>
  <dcterms:modified xsi:type="dcterms:W3CDTF">2025-04-14T20:30:52Z</dcterms:modified>
</cp:coreProperties>
</file>