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4660"/>
  </p:normalViewPr>
  <p:slideViewPr>
    <p:cSldViewPr snapToGrid="0">
      <p:cViewPr varScale="1">
        <p:scale>
          <a:sx n="96" d="100"/>
          <a:sy n="96" d="100"/>
        </p:scale>
        <p:origin x="35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BCDAF6-AC41-C498-2E35-99CC885D8F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331C76-26FB-3F5D-87A1-7DC3EACEA6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CB878A-7BFF-83D1-7743-C63779F8A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5EB44-58EB-B89A-9D8C-8478A568CA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253201-42F9-3C1F-C627-BAF24F0FF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413582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D9EA6-88DA-56F7-4D19-D9C7D300C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60257-BB76-F4B7-84DF-E1E174027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613BA-97E8-120F-C6D6-197146D07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0ED943-BE9A-7B80-142B-F9ABB5F04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33DF26-8205-0F37-1974-617FF1BC5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62098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601ABBC-6EC3-DBCE-D4F9-E23BA9F763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7B2942-9C65-C86D-AD63-8C52EE27A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CD4039-EE51-EB1A-AA88-C467196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2D606-B9F4-2925-BAF4-26058AEE8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7C59DC-D8DC-1F09-9032-AE0DD1A258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834601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F2591-8CA9-FF10-9D3E-A47CBB7CB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349AB6-F69D-383E-AB67-82195C38B3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52C4-7049-50B4-251E-B91A22032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586375-5244-5505-A308-72D0B3B82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71F94-BAA7-69AA-EEF5-86FDD4CAEF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9822785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72396-C10D-BBEF-1DC2-D7AD4F398F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3D20A-E0B4-7697-3A30-51C54A4E29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7643F-1247-3DC3-F86E-4F4185189E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B030A-8914-3878-DF43-28D0DC968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AD1B37-80F9-214B-7C92-E2CD9F6C00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308471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C6E82-F7FE-5246-D3B8-D623AC912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97AB1-38F2-3B83-9020-014D32387F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185DFD-21A7-FE9D-C9AC-3032F1F5C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2AFCE-47FE-B500-1274-2CC40231C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F80DAD-38DA-C91C-79D7-27ADB1485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F17F90-1E39-0E73-53E5-362C58C03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66229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851D-8FD5-E736-027A-1DBFEC4303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8F720B-7F12-FD98-92A7-8AD42DE75A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0D83F4-C95D-AD72-705B-A40789158F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04AD28-5717-1B6B-DD91-11542F002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9AACEB-A77D-1703-09DE-35DA0C384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3A4C5C-94BD-5563-6FFE-AE3C12C4E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CA4722-FBE1-482A-AC00-F43549E80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D514B9-9872-EF20-9F61-407E97606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7880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1A3DD-08D8-D588-EFC4-B654A664C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AB8CE4-C68B-D2E9-6141-1CAC77B7E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AF3C4D-0019-66C2-DACE-0C5EC1FA14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D2F27D-06D2-BD17-1FB4-2C8EDC0F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6753537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1FD929-062E-C0C0-2A01-C690185401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0348A-7135-B2AB-92BB-08C05A56B5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D823F4-530A-8F80-18DD-DA2090B816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597313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1981E-0A48-C3D3-1A4A-926C3C904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AC651-748A-9B54-0569-33EA530D3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F106E-2E93-C29E-82C0-8320F5964C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2BE855-177F-862D-B042-CE6DB32C7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DA7004-22A4-222F-DCEB-D46AE0B673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7A330-5313-8820-E1E8-5699115DA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4130251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CD744-7DCF-369D-1EEB-91FBCF8E6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916090-E9AA-329B-5423-9F5E200739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b-NO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80F654-9189-A9E0-3E60-80CFFC4341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406B6-0D8B-D23A-4185-0A78E265D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0771F4-C25C-206A-1C7C-50DB7AE4B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F1AA1D-DC4F-069E-37E0-3C930C33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076615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0FA4CF0-256C-081A-0E80-6167012E4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b-NO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F190AB-FDDB-B7ED-D781-642F1E9B6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b-NO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6B8C6C-B01E-C3EB-1EB9-A6167E34F0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22CE00-4D8E-49EA-B0AE-9114DB306CCC}" type="datetimeFigureOut">
              <a:rPr lang="nb-NO" smtClean="0"/>
              <a:t>20.03.2024</a:t>
            </a:fld>
            <a:endParaRPr lang="nb-NO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F9260-1AB3-9E2D-A9DE-F3734C29CC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b-NO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BE569-9780-995F-C71D-CFC5E839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318A6EB-6F17-445D-A5ED-C6A01123CB09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71119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jpeg"/><Relationship Id="rId9" Type="http://schemas.openxmlformats.org/officeDocument/2006/relationships/image" Target="../media/image8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136 206 bilder, arkivfotografier, 3D-objekter og vektorer med Ål |  Shutterstock">
            <a:extLst>
              <a:ext uri="{FF2B5EF4-FFF2-40B4-BE49-F238E27FC236}">
                <a16:creationId xmlns:a16="http://schemas.microsoft.com/office/drawing/2014/main" id="{44B3ED94-7735-27B3-665A-1DC1DEDC8B1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94" b="18309"/>
          <a:stretch/>
        </p:blipFill>
        <p:spPr bwMode="auto">
          <a:xfrm>
            <a:off x="1376239" y="3677187"/>
            <a:ext cx="1884257" cy="876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E597640-66DA-F536-4F58-AF13E9399C2A}"/>
              </a:ext>
            </a:extLst>
          </p:cNvPr>
          <p:cNvSpPr/>
          <p:nvPr/>
        </p:nvSpPr>
        <p:spPr>
          <a:xfrm>
            <a:off x="348542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F9E3B7-23CB-1EC1-E4B9-83001E8CBF3A}"/>
              </a:ext>
            </a:extLst>
          </p:cNvPr>
          <p:cNvSpPr/>
          <p:nvPr/>
        </p:nvSpPr>
        <p:spPr>
          <a:xfrm>
            <a:off x="1870670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817330-1293-0AE0-8F1B-F86C0CB97925}"/>
              </a:ext>
            </a:extLst>
          </p:cNvPr>
          <p:cNvSpPr/>
          <p:nvPr/>
        </p:nvSpPr>
        <p:spPr>
          <a:xfrm>
            <a:off x="3392798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CB3DD4-4E4B-83EE-F7B5-4E52756FA513}"/>
              </a:ext>
            </a:extLst>
          </p:cNvPr>
          <p:cNvSpPr/>
          <p:nvPr/>
        </p:nvSpPr>
        <p:spPr>
          <a:xfrm>
            <a:off x="4914926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8ABFEA-C016-273B-7EE5-47E2B5C1CE73}"/>
              </a:ext>
            </a:extLst>
          </p:cNvPr>
          <p:cNvSpPr/>
          <p:nvPr/>
        </p:nvSpPr>
        <p:spPr>
          <a:xfrm>
            <a:off x="6437054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61923BF-1B9F-BB97-AFF7-01668C3D00EB}"/>
              </a:ext>
            </a:extLst>
          </p:cNvPr>
          <p:cNvSpPr/>
          <p:nvPr/>
        </p:nvSpPr>
        <p:spPr>
          <a:xfrm>
            <a:off x="7959182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D17158-15DA-3A2F-04DE-FDD465A858C0}"/>
              </a:ext>
            </a:extLst>
          </p:cNvPr>
          <p:cNvSpPr/>
          <p:nvPr/>
        </p:nvSpPr>
        <p:spPr>
          <a:xfrm>
            <a:off x="11003435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33C0243-C9FA-6888-5516-F42A704724E9}"/>
              </a:ext>
            </a:extLst>
          </p:cNvPr>
          <p:cNvSpPr/>
          <p:nvPr/>
        </p:nvSpPr>
        <p:spPr>
          <a:xfrm>
            <a:off x="9481310" y="4857949"/>
            <a:ext cx="978031" cy="927175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B35DAE6-9D69-4402-65C1-D56F41F25726}"/>
              </a:ext>
            </a:extLst>
          </p:cNvPr>
          <p:cNvSpPr txBox="1"/>
          <p:nvPr/>
        </p:nvSpPr>
        <p:spPr>
          <a:xfrm>
            <a:off x="985346" y="421613"/>
            <a:ext cx="9815222" cy="193899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Løs</a:t>
            </a:r>
            <a:r>
              <a:rPr lang="en-GB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GB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rebusen</a:t>
            </a:r>
            <a:endParaRPr lang="en-GB" sz="6000" b="1" dirty="0">
              <a:solidFill>
                <a:schemeClr val="tx2">
                  <a:lumMod val="75000"/>
                  <a:lumOff val="25000"/>
                </a:schemeClr>
              </a:solidFill>
              <a:latin typeface="Bookman Old Style" panose="02050604050505020204" pitchFamily="18" charset="0"/>
            </a:endParaRPr>
          </a:p>
          <a:p>
            <a:pPr algn="ctr"/>
            <a:r>
              <a:rPr lang="en-GB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og </a:t>
            </a:r>
            <a:r>
              <a:rPr lang="en-GB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finn</a:t>
            </a:r>
            <a:r>
              <a:rPr lang="en-GB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GB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neste</a:t>
            </a:r>
            <a:r>
              <a:rPr lang="en-GB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 </a:t>
            </a:r>
            <a:r>
              <a:rPr lang="en-GB" sz="6000" b="1" dirty="0" err="1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ord</a:t>
            </a:r>
            <a:r>
              <a:rPr lang="en-GB" sz="6000" b="1" dirty="0">
                <a:solidFill>
                  <a:schemeClr val="tx2">
                    <a:lumMod val="75000"/>
                    <a:lumOff val="25000"/>
                  </a:schemeClr>
                </a:solidFill>
                <a:latin typeface="Bookman Old Style" panose="02050604050505020204" pitchFamily="18" charset="0"/>
              </a:rPr>
              <a:t>!</a:t>
            </a:r>
          </a:p>
        </p:txBody>
      </p:sp>
      <p:pic>
        <p:nvPicPr>
          <p:cNvPr id="1028" name="Picture 4" descr="Tegneserie bjørn utklipp, grafikk, illustrasjon, bilde gratis">
            <a:extLst>
              <a:ext uri="{FF2B5EF4-FFF2-40B4-BE49-F238E27FC236}">
                <a16:creationId xmlns:a16="http://schemas.microsoft.com/office/drawing/2014/main" id="{B8491317-6507-E27E-BA70-3E20AE076DD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55" t="5317" r="26641" b="7354"/>
          <a:stretch/>
        </p:blipFill>
        <p:spPr bwMode="auto">
          <a:xfrm>
            <a:off x="108194" y="2862829"/>
            <a:ext cx="1236340" cy="16903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Cartoon Ruler Vector Images (over 16,000)">
            <a:extLst>
              <a:ext uri="{FF2B5EF4-FFF2-40B4-BE49-F238E27FC236}">
                <a16:creationId xmlns:a16="http://schemas.microsoft.com/office/drawing/2014/main" id="{67294E1E-292F-F680-D7DD-0972470820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2798" y="3489247"/>
            <a:ext cx="1161920" cy="1015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Suggest Any Aircraft, We'll Draw It [Volume 2] - Infinite Flight Community">
            <a:extLst>
              <a:ext uri="{FF2B5EF4-FFF2-40B4-BE49-F238E27FC236}">
                <a16:creationId xmlns:a16="http://schemas.microsoft.com/office/drawing/2014/main" id="{7E607599-3B46-43DE-8D36-AA4D06BA9B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46735" y="3498726"/>
            <a:ext cx="1692535" cy="1182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Europe - Vector stencils library">
            <a:extLst>
              <a:ext uri="{FF2B5EF4-FFF2-40B4-BE49-F238E27FC236}">
                <a16:creationId xmlns:a16="http://schemas.microsoft.com/office/drawing/2014/main" id="{38840459-3C27-27DE-0709-AA8125B385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642" t="3362" r="21700"/>
          <a:stretch/>
        </p:blipFill>
        <p:spPr bwMode="auto">
          <a:xfrm>
            <a:off x="9360122" y="3241502"/>
            <a:ext cx="1220405" cy="1551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92FFF-861D-C362-DF13-659E14C3B642}"/>
              </a:ext>
            </a:extLst>
          </p:cNvPr>
          <p:cNvGrpSpPr/>
          <p:nvPr/>
        </p:nvGrpSpPr>
        <p:grpSpPr>
          <a:xfrm>
            <a:off x="7767944" y="3289199"/>
            <a:ext cx="1592178" cy="1503451"/>
            <a:chOff x="7767944" y="3289199"/>
            <a:chExt cx="1592178" cy="1503451"/>
          </a:xfrm>
        </p:grpSpPr>
        <p:pic>
          <p:nvPicPr>
            <p:cNvPr id="1040" name="Picture 16" descr="How to Draw a Cartoon Ninja - Really Easy Drawing Tutorial">
              <a:extLst>
                <a:ext uri="{FF2B5EF4-FFF2-40B4-BE49-F238E27FC236}">
                  <a16:creationId xmlns:a16="http://schemas.microsoft.com/office/drawing/2014/main" id="{EA0BB65A-DF8F-638D-1C09-3BD7C69A786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767944" y="3289199"/>
              <a:ext cx="1470992" cy="147099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8DFD59-BE82-17C3-7FD9-87B2F16D754E}"/>
                </a:ext>
              </a:extLst>
            </p:cNvPr>
            <p:cNvSpPr/>
            <p:nvPr/>
          </p:nvSpPr>
          <p:spPr>
            <a:xfrm>
              <a:off x="8814923" y="4614105"/>
              <a:ext cx="545199" cy="17854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  <p:pic>
        <p:nvPicPr>
          <p:cNvPr id="1044" name="Picture 20" descr="Egg Cartoon Vector Images (over 88,000)">
            <a:extLst>
              <a:ext uri="{FF2B5EF4-FFF2-40B4-BE49-F238E27FC236}">
                <a16:creationId xmlns:a16="http://schemas.microsoft.com/office/drawing/2014/main" id="{ED0EC19C-AFCB-5174-1186-9F81EFC6356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3251" y="3678820"/>
            <a:ext cx="978031" cy="1002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C3B7A7F4-C5E1-E9B3-265B-C695B7AEC248}"/>
              </a:ext>
            </a:extLst>
          </p:cNvPr>
          <p:cNvGrpSpPr/>
          <p:nvPr/>
        </p:nvGrpSpPr>
        <p:grpSpPr>
          <a:xfrm>
            <a:off x="4672255" y="3331616"/>
            <a:ext cx="1158702" cy="1386158"/>
            <a:chOff x="4672255" y="3331616"/>
            <a:chExt cx="1158702" cy="1386158"/>
          </a:xfrm>
        </p:grpSpPr>
        <p:pic>
          <p:nvPicPr>
            <p:cNvPr id="1034" name="Picture 10" descr="Vector illustration of Cute parrot cartoon isolated on white background  Stock-vektor | Adobe Stock">
              <a:extLst>
                <a:ext uri="{FF2B5EF4-FFF2-40B4-BE49-F238E27FC236}">
                  <a16:creationId xmlns:a16="http://schemas.microsoft.com/office/drawing/2014/main" id="{BF7B2A8F-B2AC-309D-1E8B-8393BAE55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52513" y="3331616"/>
              <a:ext cx="1078444" cy="13861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13627D-365A-772B-63E5-944D6AC79EB6}"/>
                </a:ext>
              </a:extLst>
            </p:cNvPr>
            <p:cNvSpPr/>
            <p:nvPr/>
          </p:nvSpPr>
          <p:spPr>
            <a:xfrm>
              <a:off x="4672255" y="4376101"/>
              <a:ext cx="148313" cy="3048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b-NO"/>
            </a:p>
          </p:txBody>
        </p:sp>
      </p:grpSp>
    </p:spTree>
    <p:extLst>
      <p:ext uri="{BB962C8B-B14F-4D97-AF65-F5344CB8AC3E}">
        <p14:creationId xmlns:p14="http://schemas.microsoft.com/office/powerpoint/2010/main" val="398071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7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Bookman Old Style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Mette Larsen</dc:creator>
  <cp:lastModifiedBy>Mette Larsen</cp:lastModifiedBy>
  <cp:revision>5</cp:revision>
  <dcterms:created xsi:type="dcterms:W3CDTF">2024-03-20T08:48:24Z</dcterms:created>
  <dcterms:modified xsi:type="dcterms:W3CDTF">2024-03-20T18:41:56Z</dcterms:modified>
</cp:coreProperties>
</file>