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AF6-AC41-C498-2E35-99CC885D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31C76-26FB-3F5D-87A1-7DC3EACE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878A-7BFF-83D1-7743-C63779F8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EB44-58EB-B89A-9D8C-8478A568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3201-42F9-3C1F-C627-BAF24F0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135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EA6-88DA-56F7-4D19-D9C7D30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0257-BB76-F4B7-84DF-E1E174027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13BA-97E8-120F-C6D6-197146D0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D943-BE9A-7B80-142B-F9ABB5F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DF26-8205-0F37-1974-617FF1BC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20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1ABBC-6EC3-DBCE-D4F9-E23BA9F7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2942-9C65-C86D-AD63-8C52EE27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4039-EE51-EB1A-AA88-C467196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D606-B9F4-2925-BAF4-26058AEE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59DC-D8DC-1F09-9032-AE0DD1A2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6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2591-8CA9-FF10-9D3E-A47CBB7C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9AB6-F69D-383E-AB67-82195C38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52C4-7049-50B4-251E-B91A220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6375-5244-5505-A308-72D0B3B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1F94-BAA7-69AA-EEF5-86FDD4CA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22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396-C10D-BBEF-1DC2-D7AD4F3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D20A-E0B4-7697-3A30-51C54A4E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643F-1247-3DC3-F86E-4F41851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030A-8914-3878-DF43-28D0DC9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1B37-80F9-214B-7C92-E2CD9F6C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47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E82-F7FE-5246-D3B8-D623AC91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7AB1-38F2-3B83-9020-014D32387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5DFD-21A7-FE9D-C9AC-3032F1F5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AFCE-47FE-B500-1274-2CC4023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80DAD-38DA-C91C-79D7-27ADB148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7F90-1E39-0E73-53E5-362C58C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62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851D-8FD5-E736-027A-1DBFEC43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720B-7F12-FD98-92A7-8AD42DE7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D83F4-C95D-AD72-705B-A4078915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4AD28-5717-1B6B-DD91-11542F002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AACEB-A77D-1703-09DE-35DA0C38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A4C5C-94BD-5563-6FFE-AE3C12C4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A4722-FBE1-482A-AC00-F43549E8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514B9-9872-EF20-9F61-407E976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3DD-08D8-D588-EFC4-B654A66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B8CE4-C68B-D2E9-6141-1CAC77B7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F3C4D-0019-66C2-DACE-0C5EC1F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F27D-06D2-BD17-1FB4-2C8EDC0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53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FD929-062E-C0C0-2A01-C6901854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0348A-7135-B2AB-92BB-08C05A5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823F4-530A-8F80-18DD-DA2090B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81E-0A48-C3D3-1A4A-926C3C90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C651-748A-9B54-0569-33EA530D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106E-2E93-C29E-82C0-8320F596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BE855-177F-862D-B042-CE6DB32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A7004-22A4-222F-DCEB-D46AE0B6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A330-5313-8820-E1E8-5699115D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02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D744-7DCF-369D-1EEB-91FBCF8E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16090-E9AA-329B-5423-9F5E20073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F654-9189-A9E0-3E60-80CFFC43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06B6-0D8B-D23A-4185-0A78E265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771F4-C25C-206A-1C7C-50DB7AE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AA1D-DC4F-069E-37E0-3C930C33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661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A4CF0-256C-081A-0E80-6167012E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90AB-FDDB-B7ED-D781-642F1E9B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C6C-B01E-C3EB-1EB9-A6167E34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9260-1AB3-9E2D-A9DE-F3734C29C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E569-9780-995F-C71D-CFC5E839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1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36 206 bilder, arkivfotografier, 3D-objekter og vektorer med Ål |  Shutterstock">
            <a:extLst>
              <a:ext uri="{FF2B5EF4-FFF2-40B4-BE49-F238E27FC236}">
                <a16:creationId xmlns:a16="http://schemas.microsoft.com/office/drawing/2014/main" id="{44B3ED94-7735-27B3-665A-1DC1DEDC8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4" b="18309"/>
          <a:stretch/>
        </p:blipFill>
        <p:spPr bwMode="auto">
          <a:xfrm>
            <a:off x="1376239" y="3677187"/>
            <a:ext cx="1884257" cy="8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597640-66DA-F536-4F58-AF13E9399C2A}"/>
              </a:ext>
            </a:extLst>
          </p:cNvPr>
          <p:cNvSpPr/>
          <p:nvPr/>
        </p:nvSpPr>
        <p:spPr>
          <a:xfrm>
            <a:off x="348542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9E3B7-23CB-1EC1-E4B9-83001E8CBF3A}"/>
              </a:ext>
            </a:extLst>
          </p:cNvPr>
          <p:cNvSpPr/>
          <p:nvPr/>
        </p:nvSpPr>
        <p:spPr>
          <a:xfrm>
            <a:off x="1870670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17330-1293-0AE0-8F1B-F86C0CB97925}"/>
              </a:ext>
            </a:extLst>
          </p:cNvPr>
          <p:cNvSpPr/>
          <p:nvPr/>
        </p:nvSpPr>
        <p:spPr>
          <a:xfrm>
            <a:off x="3392798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B3DD4-4E4B-83EE-F7B5-4E52756FA513}"/>
              </a:ext>
            </a:extLst>
          </p:cNvPr>
          <p:cNvSpPr/>
          <p:nvPr/>
        </p:nvSpPr>
        <p:spPr>
          <a:xfrm>
            <a:off x="4914926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ABFEA-C016-273B-7EE5-47E2B5C1CE73}"/>
              </a:ext>
            </a:extLst>
          </p:cNvPr>
          <p:cNvSpPr/>
          <p:nvPr/>
        </p:nvSpPr>
        <p:spPr>
          <a:xfrm>
            <a:off x="6437054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923BF-1B9F-BB97-AFF7-01668C3D00EB}"/>
              </a:ext>
            </a:extLst>
          </p:cNvPr>
          <p:cNvSpPr/>
          <p:nvPr/>
        </p:nvSpPr>
        <p:spPr>
          <a:xfrm>
            <a:off x="7959182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17158-15DA-3A2F-04DE-FDD465A858C0}"/>
              </a:ext>
            </a:extLst>
          </p:cNvPr>
          <p:cNvSpPr/>
          <p:nvPr/>
        </p:nvSpPr>
        <p:spPr>
          <a:xfrm>
            <a:off x="11003435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C0243-C9FA-6888-5516-F42A704724E9}"/>
              </a:ext>
            </a:extLst>
          </p:cNvPr>
          <p:cNvSpPr/>
          <p:nvPr/>
        </p:nvSpPr>
        <p:spPr>
          <a:xfrm>
            <a:off x="9481310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5DAE6-9D69-4402-65C1-D56F41F25726}"/>
              </a:ext>
            </a:extLst>
          </p:cNvPr>
          <p:cNvSpPr txBox="1"/>
          <p:nvPr/>
        </p:nvSpPr>
        <p:spPr>
          <a:xfrm>
            <a:off x="2963267" y="650706"/>
            <a:ext cx="585937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Løs</a:t>
            </a:r>
            <a:r>
              <a:rPr lang="en-GB" sz="6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GB" sz="66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rebusen</a:t>
            </a:r>
            <a:r>
              <a:rPr lang="en-GB" sz="6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!</a:t>
            </a:r>
            <a:endParaRPr lang="nb-NO" sz="6600" b="1" dirty="0">
              <a:solidFill>
                <a:schemeClr val="tx2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8" name="Picture 4" descr="Tegneserie bjørn utklipp, grafikk, illustrasjon, bilde gratis">
            <a:extLst>
              <a:ext uri="{FF2B5EF4-FFF2-40B4-BE49-F238E27FC236}">
                <a16:creationId xmlns:a16="http://schemas.microsoft.com/office/drawing/2014/main" id="{B8491317-6507-E27E-BA70-3E20AE076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5317" r="26641" b="7354"/>
          <a:stretch/>
        </p:blipFill>
        <p:spPr bwMode="auto">
          <a:xfrm>
            <a:off x="108194" y="2862829"/>
            <a:ext cx="1236340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toon Ruler Vector Images (over 16,000)">
            <a:extLst>
              <a:ext uri="{FF2B5EF4-FFF2-40B4-BE49-F238E27FC236}">
                <a16:creationId xmlns:a16="http://schemas.microsoft.com/office/drawing/2014/main" id="{67294E1E-292F-F680-D7DD-09724708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98" y="3489247"/>
            <a:ext cx="1161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ctor illustration of Cute parrot cartoon isolated on white background  Stock-vektor | Adobe Stock">
            <a:extLst>
              <a:ext uri="{FF2B5EF4-FFF2-40B4-BE49-F238E27FC236}">
                <a16:creationId xmlns:a16="http://schemas.microsoft.com/office/drawing/2014/main" id="{BF7B2A8F-B2AC-309D-1E8B-8393BAE5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513" y="3331616"/>
            <a:ext cx="1078444" cy="138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ggest Any Aircraft, We'll Draw It [Volume 2] - Infinite Flight Community">
            <a:extLst>
              <a:ext uri="{FF2B5EF4-FFF2-40B4-BE49-F238E27FC236}">
                <a16:creationId xmlns:a16="http://schemas.microsoft.com/office/drawing/2014/main" id="{7E607599-3B46-43DE-8D36-AA4D06BA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35" y="3498726"/>
            <a:ext cx="1692535" cy="118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urope - Vector stencils library">
            <a:extLst>
              <a:ext uri="{FF2B5EF4-FFF2-40B4-BE49-F238E27FC236}">
                <a16:creationId xmlns:a16="http://schemas.microsoft.com/office/drawing/2014/main" id="{38840459-3C27-27DE-0709-AA8125B38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2" t="3362" r="21700"/>
          <a:stretch/>
        </p:blipFill>
        <p:spPr bwMode="auto">
          <a:xfrm>
            <a:off x="9360122" y="3241502"/>
            <a:ext cx="1220405" cy="155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92FFF-861D-C362-DF13-659E14C3B642}"/>
              </a:ext>
            </a:extLst>
          </p:cNvPr>
          <p:cNvGrpSpPr/>
          <p:nvPr/>
        </p:nvGrpSpPr>
        <p:grpSpPr>
          <a:xfrm>
            <a:off x="7767944" y="3289199"/>
            <a:ext cx="1592178" cy="1503451"/>
            <a:chOff x="7767944" y="3289199"/>
            <a:chExt cx="1592178" cy="1503451"/>
          </a:xfrm>
        </p:grpSpPr>
        <p:pic>
          <p:nvPicPr>
            <p:cNvPr id="1040" name="Picture 16" descr="How to Draw a Cartoon Ninja - Really Easy Drawing Tutorial">
              <a:extLst>
                <a:ext uri="{FF2B5EF4-FFF2-40B4-BE49-F238E27FC236}">
                  <a16:creationId xmlns:a16="http://schemas.microsoft.com/office/drawing/2014/main" id="{EA0BB65A-DF8F-638D-1C09-3BD7C69A7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44" y="3289199"/>
              <a:ext cx="1470992" cy="1470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8DFD59-BE82-17C3-7FD9-87B2F16D754E}"/>
                </a:ext>
              </a:extLst>
            </p:cNvPr>
            <p:cNvSpPr/>
            <p:nvPr/>
          </p:nvSpPr>
          <p:spPr>
            <a:xfrm>
              <a:off x="8814923" y="4614105"/>
              <a:ext cx="545199" cy="178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044" name="Picture 20" descr="Egg Cartoon Vector Images (over 88,000)">
            <a:extLst>
              <a:ext uri="{FF2B5EF4-FFF2-40B4-BE49-F238E27FC236}">
                <a16:creationId xmlns:a16="http://schemas.microsoft.com/office/drawing/2014/main" id="{ED0EC19C-AFCB-5174-1186-9F81EFC6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51" y="3678820"/>
            <a:ext cx="978031" cy="10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7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Larsen</dc:creator>
  <cp:lastModifiedBy>Mette Larsen</cp:lastModifiedBy>
  <cp:revision>3</cp:revision>
  <dcterms:created xsi:type="dcterms:W3CDTF">2024-03-20T08:48:24Z</dcterms:created>
  <dcterms:modified xsi:type="dcterms:W3CDTF">2024-03-20T17:19:09Z</dcterms:modified>
</cp:coreProperties>
</file>